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3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75" r:id="rId3"/>
    <p:sldId id="256" r:id="rId4"/>
    <p:sldId id="276" r:id="rId5"/>
    <p:sldId id="277" r:id="rId6"/>
    <p:sldId id="261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88" r:id="rId15"/>
    <p:sldId id="289" r:id="rId16"/>
    <p:sldId id="266" r:id="rId17"/>
    <p:sldId id="272" r:id="rId18"/>
    <p:sldId id="280" r:id="rId19"/>
    <p:sldId id="290" r:id="rId20"/>
    <p:sldId id="267" r:id="rId21"/>
    <p:sldId id="270" r:id="rId22"/>
    <p:sldId id="274" r:id="rId23"/>
    <p:sldId id="268" r:id="rId24"/>
    <p:sldId id="271" r:id="rId25"/>
    <p:sldId id="269" r:id="rId26"/>
    <p:sldId id="273" r:id="rId27"/>
    <p:sldId id="282" r:id="rId28"/>
    <p:sldId id="283" r:id="rId29"/>
    <p:sldId id="284" r:id="rId30"/>
    <p:sldId id="279" r:id="rId31"/>
    <p:sldId id="281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7.jpeg"/></Relationships>
</file>

<file path=ppt/diagrams/_rels/data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DDF21-12D9-41DE-A9D6-11063854C39D}" type="doc">
      <dgm:prSet loTypeId="urn:microsoft.com/office/officeart/2005/8/layout/cycle8" loCatId="cycle" qsTypeId="urn:microsoft.com/office/officeart/2005/8/quickstyle/3d7" qsCatId="3D" csTypeId="urn:microsoft.com/office/officeart/2005/8/colors/colorful2" csCatId="colorful" phldr="1"/>
      <dgm:spPr/>
    </dgm:pt>
    <dgm:pt modelId="{B11C3E64-3CC0-46A4-BC2B-E1DEE4F427C8}">
      <dgm:prSet phldrT="[نص]"/>
      <dgm:spPr/>
      <dgm:t>
        <a:bodyPr/>
        <a:lstStyle/>
        <a:p>
          <a:pPr algn="ctr" rtl="1"/>
          <a:r>
            <a:rPr lang="ar-SA" dirty="0" smtClean="0">
              <a:cs typeface="AL-Mateen" pitchFamily="2" charset="-78"/>
            </a:rPr>
            <a:t>الواقع</a:t>
          </a:r>
        </a:p>
      </dgm:t>
    </dgm:pt>
    <dgm:pt modelId="{91423C70-243A-4957-9547-DEE78D8CAEF6}" type="parTrans" cxnId="{97BF0A35-5CE6-476A-88AC-E1137AB1877C}">
      <dgm:prSet/>
      <dgm:spPr/>
      <dgm:t>
        <a:bodyPr/>
        <a:lstStyle/>
        <a:p>
          <a:pPr rtl="1"/>
          <a:endParaRPr lang="ar-SA"/>
        </a:p>
      </dgm:t>
    </dgm:pt>
    <dgm:pt modelId="{15EDEDE2-15E7-4E37-8902-778BAA309C04}" type="sibTrans" cxnId="{97BF0A35-5CE6-476A-88AC-E1137AB1877C}">
      <dgm:prSet/>
      <dgm:spPr/>
      <dgm:t>
        <a:bodyPr/>
        <a:lstStyle/>
        <a:p>
          <a:pPr rtl="1"/>
          <a:endParaRPr lang="ar-SA"/>
        </a:p>
      </dgm:t>
    </dgm:pt>
    <dgm:pt modelId="{CB4ECE9F-94B6-4CDE-8074-14A442A5D020}">
      <dgm:prSet phldrT="[نص]"/>
      <dgm:spPr/>
      <dgm:t>
        <a:bodyPr/>
        <a:lstStyle/>
        <a:p>
          <a:pPr algn="ctr" rtl="1"/>
          <a:r>
            <a:rPr lang="ar-SA" dirty="0" smtClean="0">
              <a:cs typeface="AL-Mateen" pitchFamily="2" charset="-78"/>
            </a:rPr>
            <a:t>الطموحات</a:t>
          </a:r>
        </a:p>
      </dgm:t>
    </dgm:pt>
    <dgm:pt modelId="{57C4FACB-C361-40D7-A1D7-C2FC1113979C}" type="parTrans" cxnId="{A41C3AC4-B319-4582-8D4D-CF3C1F9F1D6F}">
      <dgm:prSet/>
      <dgm:spPr/>
      <dgm:t>
        <a:bodyPr/>
        <a:lstStyle/>
        <a:p>
          <a:pPr rtl="1"/>
          <a:endParaRPr lang="ar-SA"/>
        </a:p>
      </dgm:t>
    </dgm:pt>
    <dgm:pt modelId="{84F8B8A7-2611-4D6C-83E2-4A6FD4435758}" type="sibTrans" cxnId="{A41C3AC4-B319-4582-8D4D-CF3C1F9F1D6F}">
      <dgm:prSet/>
      <dgm:spPr/>
      <dgm:t>
        <a:bodyPr/>
        <a:lstStyle/>
        <a:p>
          <a:pPr rtl="1"/>
          <a:endParaRPr lang="ar-SA"/>
        </a:p>
      </dgm:t>
    </dgm:pt>
    <dgm:pt modelId="{CACD7E95-64F1-4EC7-9969-09A06BC37D77}">
      <dgm:prSet phldrT="[نص]"/>
      <dgm:spPr/>
      <dgm:t>
        <a:bodyPr/>
        <a:lstStyle/>
        <a:p>
          <a:pPr algn="ctr" rtl="1"/>
          <a:r>
            <a:rPr lang="ar-SA" dirty="0" smtClean="0">
              <a:cs typeface="AL-Mateen" pitchFamily="2" charset="-78"/>
            </a:rPr>
            <a:t>التحديات</a:t>
          </a:r>
          <a:endParaRPr lang="ar-SA" dirty="0">
            <a:cs typeface="AL-Mateen" pitchFamily="2" charset="-78"/>
          </a:endParaRPr>
        </a:p>
      </dgm:t>
    </dgm:pt>
    <dgm:pt modelId="{2303A953-192E-4F76-99AC-512C7991DBCA}" type="parTrans" cxnId="{CC4F5F20-FB2B-4E03-A6C9-77658173ABC5}">
      <dgm:prSet/>
      <dgm:spPr/>
      <dgm:t>
        <a:bodyPr/>
        <a:lstStyle/>
        <a:p>
          <a:pPr rtl="1"/>
          <a:endParaRPr lang="ar-SA"/>
        </a:p>
      </dgm:t>
    </dgm:pt>
    <dgm:pt modelId="{E1A6A02E-F828-4AF6-AC73-C9FA7DEAC1AF}" type="sibTrans" cxnId="{CC4F5F20-FB2B-4E03-A6C9-77658173ABC5}">
      <dgm:prSet/>
      <dgm:spPr/>
      <dgm:t>
        <a:bodyPr/>
        <a:lstStyle/>
        <a:p>
          <a:pPr rtl="1"/>
          <a:endParaRPr lang="ar-SA"/>
        </a:p>
      </dgm:t>
    </dgm:pt>
    <dgm:pt modelId="{FFE1EA9D-97E0-42B5-8198-8460B43E0151}" type="pres">
      <dgm:prSet presAssocID="{641DDF21-12D9-41DE-A9D6-11063854C39D}" presName="compositeShape" presStyleCnt="0">
        <dgm:presLayoutVars>
          <dgm:chMax val="7"/>
          <dgm:dir/>
          <dgm:resizeHandles val="exact"/>
        </dgm:presLayoutVars>
      </dgm:prSet>
      <dgm:spPr/>
    </dgm:pt>
    <dgm:pt modelId="{1D42B18B-7C3F-4D26-BB66-8B9723B9A30A}" type="pres">
      <dgm:prSet presAssocID="{641DDF21-12D9-41DE-A9D6-11063854C39D}" presName="wedge1" presStyleLbl="node1" presStyleIdx="0" presStyleCnt="3"/>
      <dgm:spPr/>
      <dgm:t>
        <a:bodyPr/>
        <a:lstStyle/>
        <a:p>
          <a:pPr rtl="1"/>
          <a:endParaRPr lang="ar-SA"/>
        </a:p>
      </dgm:t>
    </dgm:pt>
    <dgm:pt modelId="{6F962208-8113-4ED0-99EC-76735CC9D043}" type="pres">
      <dgm:prSet presAssocID="{641DDF21-12D9-41DE-A9D6-11063854C39D}" presName="dummy1a" presStyleCnt="0"/>
      <dgm:spPr/>
    </dgm:pt>
    <dgm:pt modelId="{5CE78DD7-F1E2-483B-87A3-B52FB5734C1A}" type="pres">
      <dgm:prSet presAssocID="{641DDF21-12D9-41DE-A9D6-11063854C39D}" presName="dummy1b" presStyleCnt="0"/>
      <dgm:spPr/>
    </dgm:pt>
    <dgm:pt modelId="{2D0EF57E-6516-4F57-AC6F-847D372C8A85}" type="pres">
      <dgm:prSet presAssocID="{641DDF21-12D9-41DE-A9D6-11063854C39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E0696D-7159-4C9E-91BA-A71C31435620}" type="pres">
      <dgm:prSet presAssocID="{641DDF21-12D9-41DE-A9D6-11063854C39D}" presName="wedge2" presStyleLbl="node1" presStyleIdx="1" presStyleCnt="3"/>
      <dgm:spPr/>
      <dgm:t>
        <a:bodyPr/>
        <a:lstStyle/>
        <a:p>
          <a:pPr rtl="1"/>
          <a:endParaRPr lang="ar-SA"/>
        </a:p>
      </dgm:t>
    </dgm:pt>
    <dgm:pt modelId="{84AC42DE-CB46-42ED-929F-CB06209B575B}" type="pres">
      <dgm:prSet presAssocID="{641DDF21-12D9-41DE-A9D6-11063854C39D}" presName="dummy2a" presStyleCnt="0"/>
      <dgm:spPr/>
    </dgm:pt>
    <dgm:pt modelId="{248373B7-0961-452B-905D-1C081797F2B7}" type="pres">
      <dgm:prSet presAssocID="{641DDF21-12D9-41DE-A9D6-11063854C39D}" presName="dummy2b" presStyleCnt="0"/>
      <dgm:spPr/>
    </dgm:pt>
    <dgm:pt modelId="{E7CE7D75-5FE8-4311-AEE1-BCCE3B394FC4}" type="pres">
      <dgm:prSet presAssocID="{641DDF21-12D9-41DE-A9D6-11063854C39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7479506-8BE0-41F5-8004-C036AC070812}" type="pres">
      <dgm:prSet presAssocID="{641DDF21-12D9-41DE-A9D6-11063854C39D}" presName="wedge3" presStyleLbl="node1" presStyleIdx="2" presStyleCnt="3"/>
      <dgm:spPr/>
      <dgm:t>
        <a:bodyPr/>
        <a:lstStyle/>
        <a:p>
          <a:pPr rtl="1"/>
          <a:endParaRPr lang="ar-SA"/>
        </a:p>
      </dgm:t>
    </dgm:pt>
    <dgm:pt modelId="{33CE8122-7FC4-47C5-A853-7BB51CF47B52}" type="pres">
      <dgm:prSet presAssocID="{641DDF21-12D9-41DE-A9D6-11063854C39D}" presName="dummy3a" presStyleCnt="0"/>
      <dgm:spPr/>
    </dgm:pt>
    <dgm:pt modelId="{D5B01132-D127-4283-92BE-393AC8F95444}" type="pres">
      <dgm:prSet presAssocID="{641DDF21-12D9-41DE-A9D6-11063854C39D}" presName="dummy3b" presStyleCnt="0"/>
      <dgm:spPr/>
    </dgm:pt>
    <dgm:pt modelId="{86AFE6B4-2EC6-4672-BFA9-175F54DCAE50}" type="pres">
      <dgm:prSet presAssocID="{641DDF21-12D9-41DE-A9D6-11063854C39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C13740-9949-41A2-875E-ADED15CAB810}" type="pres">
      <dgm:prSet presAssocID="{15EDEDE2-15E7-4E37-8902-778BAA309C04}" presName="arrowWedge1" presStyleLbl="fgSibTrans2D1" presStyleIdx="0" presStyleCnt="3" custLinFactNeighborX="-875" custLinFactNeighborY="485"/>
      <dgm:spPr/>
    </dgm:pt>
    <dgm:pt modelId="{64F58BFD-F9E7-4EE7-BB78-7E0D2CAD2B12}" type="pres">
      <dgm:prSet presAssocID="{84F8B8A7-2611-4D6C-83E2-4A6FD4435758}" presName="arrowWedge2" presStyleLbl="fgSibTrans2D1" presStyleIdx="1" presStyleCnt="3"/>
      <dgm:spPr/>
    </dgm:pt>
    <dgm:pt modelId="{3706BE5C-36ED-4208-9F0D-C80675560B23}" type="pres">
      <dgm:prSet presAssocID="{E1A6A02E-F828-4AF6-AC73-C9FA7DEAC1AF}" presName="arrowWedge3" presStyleLbl="fgSibTrans2D1" presStyleIdx="2" presStyleCnt="3"/>
      <dgm:spPr/>
    </dgm:pt>
  </dgm:ptLst>
  <dgm:cxnLst>
    <dgm:cxn modelId="{3B17CE1B-A2B3-40BE-BE23-142395E04928}" type="presOf" srcId="{CACD7E95-64F1-4EC7-9969-09A06BC37D77}" destId="{E7479506-8BE0-41F5-8004-C036AC070812}" srcOrd="0" destOrd="0" presId="urn:microsoft.com/office/officeart/2005/8/layout/cycle8"/>
    <dgm:cxn modelId="{C7C18655-7077-40BF-BC64-2229F5D800F2}" type="presOf" srcId="{641DDF21-12D9-41DE-A9D6-11063854C39D}" destId="{FFE1EA9D-97E0-42B5-8198-8460B43E0151}" srcOrd="0" destOrd="0" presId="urn:microsoft.com/office/officeart/2005/8/layout/cycle8"/>
    <dgm:cxn modelId="{33F60556-7DFF-4AE1-89DE-CF783FDA11BE}" type="presOf" srcId="{CB4ECE9F-94B6-4CDE-8074-14A442A5D020}" destId="{D5E0696D-7159-4C9E-91BA-A71C31435620}" srcOrd="0" destOrd="0" presId="urn:microsoft.com/office/officeart/2005/8/layout/cycle8"/>
    <dgm:cxn modelId="{A41C3AC4-B319-4582-8D4D-CF3C1F9F1D6F}" srcId="{641DDF21-12D9-41DE-A9D6-11063854C39D}" destId="{CB4ECE9F-94B6-4CDE-8074-14A442A5D020}" srcOrd="1" destOrd="0" parTransId="{57C4FACB-C361-40D7-A1D7-C2FC1113979C}" sibTransId="{84F8B8A7-2611-4D6C-83E2-4A6FD4435758}"/>
    <dgm:cxn modelId="{CC4F5F20-FB2B-4E03-A6C9-77658173ABC5}" srcId="{641DDF21-12D9-41DE-A9D6-11063854C39D}" destId="{CACD7E95-64F1-4EC7-9969-09A06BC37D77}" srcOrd="2" destOrd="0" parTransId="{2303A953-192E-4F76-99AC-512C7991DBCA}" sibTransId="{E1A6A02E-F828-4AF6-AC73-C9FA7DEAC1AF}"/>
    <dgm:cxn modelId="{97BF0A35-5CE6-476A-88AC-E1137AB1877C}" srcId="{641DDF21-12D9-41DE-A9D6-11063854C39D}" destId="{B11C3E64-3CC0-46A4-BC2B-E1DEE4F427C8}" srcOrd="0" destOrd="0" parTransId="{91423C70-243A-4957-9547-DEE78D8CAEF6}" sibTransId="{15EDEDE2-15E7-4E37-8902-778BAA309C04}"/>
    <dgm:cxn modelId="{6E0C924A-098B-4EBA-BF33-5FE515E271A3}" type="presOf" srcId="{CACD7E95-64F1-4EC7-9969-09A06BC37D77}" destId="{86AFE6B4-2EC6-4672-BFA9-175F54DCAE50}" srcOrd="1" destOrd="0" presId="urn:microsoft.com/office/officeart/2005/8/layout/cycle8"/>
    <dgm:cxn modelId="{C418A5B4-C6D0-4AE8-8927-1AEC2A39EDC6}" type="presOf" srcId="{CB4ECE9F-94B6-4CDE-8074-14A442A5D020}" destId="{E7CE7D75-5FE8-4311-AEE1-BCCE3B394FC4}" srcOrd="1" destOrd="0" presId="urn:microsoft.com/office/officeart/2005/8/layout/cycle8"/>
    <dgm:cxn modelId="{1DEA3947-EBD6-44F9-8D9F-F2BC1C181832}" type="presOf" srcId="{B11C3E64-3CC0-46A4-BC2B-E1DEE4F427C8}" destId="{2D0EF57E-6516-4F57-AC6F-847D372C8A85}" srcOrd="1" destOrd="0" presId="urn:microsoft.com/office/officeart/2005/8/layout/cycle8"/>
    <dgm:cxn modelId="{4062F0D6-335B-4630-8223-B01347B6DDB0}" type="presOf" srcId="{B11C3E64-3CC0-46A4-BC2B-E1DEE4F427C8}" destId="{1D42B18B-7C3F-4D26-BB66-8B9723B9A30A}" srcOrd="0" destOrd="0" presId="urn:microsoft.com/office/officeart/2005/8/layout/cycle8"/>
    <dgm:cxn modelId="{9651BEAF-DB21-417A-83FB-3130C8BD9A69}" type="presParOf" srcId="{FFE1EA9D-97E0-42B5-8198-8460B43E0151}" destId="{1D42B18B-7C3F-4D26-BB66-8B9723B9A30A}" srcOrd="0" destOrd="0" presId="urn:microsoft.com/office/officeart/2005/8/layout/cycle8"/>
    <dgm:cxn modelId="{5A4E1AD6-E21D-422D-9303-10D1AE76E77A}" type="presParOf" srcId="{FFE1EA9D-97E0-42B5-8198-8460B43E0151}" destId="{6F962208-8113-4ED0-99EC-76735CC9D043}" srcOrd="1" destOrd="0" presId="urn:microsoft.com/office/officeart/2005/8/layout/cycle8"/>
    <dgm:cxn modelId="{2714B6A5-913E-468B-96A1-7015D56261DD}" type="presParOf" srcId="{FFE1EA9D-97E0-42B5-8198-8460B43E0151}" destId="{5CE78DD7-F1E2-483B-87A3-B52FB5734C1A}" srcOrd="2" destOrd="0" presId="urn:microsoft.com/office/officeart/2005/8/layout/cycle8"/>
    <dgm:cxn modelId="{64DBE77B-0483-4013-98EA-3F71DE7B76EE}" type="presParOf" srcId="{FFE1EA9D-97E0-42B5-8198-8460B43E0151}" destId="{2D0EF57E-6516-4F57-AC6F-847D372C8A85}" srcOrd="3" destOrd="0" presId="urn:microsoft.com/office/officeart/2005/8/layout/cycle8"/>
    <dgm:cxn modelId="{6F7374AB-3152-4A55-9C7F-0988549F4A51}" type="presParOf" srcId="{FFE1EA9D-97E0-42B5-8198-8460B43E0151}" destId="{D5E0696D-7159-4C9E-91BA-A71C31435620}" srcOrd="4" destOrd="0" presId="urn:microsoft.com/office/officeart/2005/8/layout/cycle8"/>
    <dgm:cxn modelId="{36A95600-A703-4246-BD6D-E4E80AFCFE34}" type="presParOf" srcId="{FFE1EA9D-97E0-42B5-8198-8460B43E0151}" destId="{84AC42DE-CB46-42ED-929F-CB06209B575B}" srcOrd="5" destOrd="0" presId="urn:microsoft.com/office/officeart/2005/8/layout/cycle8"/>
    <dgm:cxn modelId="{C870F05F-9412-4842-BD2B-1BC66EB9B3DC}" type="presParOf" srcId="{FFE1EA9D-97E0-42B5-8198-8460B43E0151}" destId="{248373B7-0961-452B-905D-1C081797F2B7}" srcOrd="6" destOrd="0" presId="urn:microsoft.com/office/officeart/2005/8/layout/cycle8"/>
    <dgm:cxn modelId="{ED90A272-5341-4465-8046-622B8A10C258}" type="presParOf" srcId="{FFE1EA9D-97E0-42B5-8198-8460B43E0151}" destId="{E7CE7D75-5FE8-4311-AEE1-BCCE3B394FC4}" srcOrd="7" destOrd="0" presId="urn:microsoft.com/office/officeart/2005/8/layout/cycle8"/>
    <dgm:cxn modelId="{7B92E57A-0E6C-4FD7-95FC-B1BEA34BB514}" type="presParOf" srcId="{FFE1EA9D-97E0-42B5-8198-8460B43E0151}" destId="{E7479506-8BE0-41F5-8004-C036AC070812}" srcOrd="8" destOrd="0" presId="urn:microsoft.com/office/officeart/2005/8/layout/cycle8"/>
    <dgm:cxn modelId="{7FEAF1D4-4F77-4282-8ED0-8E49DEA59DF9}" type="presParOf" srcId="{FFE1EA9D-97E0-42B5-8198-8460B43E0151}" destId="{33CE8122-7FC4-47C5-A853-7BB51CF47B52}" srcOrd="9" destOrd="0" presId="urn:microsoft.com/office/officeart/2005/8/layout/cycle8"/>
    <dgm:cxn modelId="{E74291DD-5619-416C-97BB-D061A392AAF6}" type="presParOf" srcId="{FFE1EA9D-97E0-42B5-8198-8460B43E0151}" destId="{D5B01132-D127-4283-92BE-393AC8F95444}" srcOrd="10" destOrd="0" presId="urn:microsoft.com/office/officeart/2005/8/layout/cycle8"/>
    <dgm:cxn modelId="{75F82CE6-44FF-4909-8536-0A39BDC02868}" type="presParOf" srcId="{FFE1EA9D-97E0-42B5-8198-8460B43E0151}" destId="{86AFE6B4-2EC6-4672-BFA9-175F54DCAE50}" srcOrd="11" destOrd="0" presId="urn:microsoft.com/office/officeart/2005/8/layout/cycle8"/>
    <dgm:cxn modelId="{E53D56BB-15FF-46CA-A0D8-1BD83048C128}" type="presParOf" srcId="{FFE1EA9D-97E0-42B5-8198-8460B43E0151}" destId="{EFC13740-9949-41A2-875E-ADED15CAB810}" srcOrd="12" destOrd="0" presId="urn:microsoft.com/office/officeart/2005/8/layout/cycle8"/>
    <dgm:cxn modelId="{D8FE314A-CB76-4B25-A0AA-4922B9A06041}" type="presParOf" srcId="{FFE1EA9D-97E0-42B5-8198-8460B43E0151}" destId="{64F58BFD-F9E7-4EE7-BB78-7E0D2CAD2B12}" srcOrd="13" destOrd="0" presId="urn:microsoft.com/office/officeart/2005/8/layout/cycle8"/>
    <dgm:cxn modelId="{61133A05-51D3-438F-8F2D-3B6DFEA398ED}" type="presParOf" srcId="{FFE1EA9D-97E0-42B5-8198-8460B43E0151}" destId="{3706BE5C-36ED-4208-9F0D-C80675560B2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1EAAA8-0A74-4F75-B9F1-C093F1CE3320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CB2C81DE-0D55-4203-BEBE-5ABA6E568A28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بكالوريوس تمريض نظام </a:t>
          </a:r>
          <a:r>
            <a:rPr lang="ar-SA" dirty="0" err="1" smtClean="0">
              <a:cs typeface="AdvertisingBold" pitchFamily="2" charset="-78"/>
            </a:rPr>
            <a:t>تجسير</a:t>
          </a:r>
          <a:endParaRPr lang="ar-SA" dirty="0">
            <a:cs typeface="AdvertisingBold" pitchFamily="2" charset="-78"/>
          </a:endParaRPr>
        </a:p>
      </dgm:t>
    </dgm:pt>
    <dgm:pt modelId="{7B9688CE-B08E-4D80-806C-2CFE7E818528}" type="parTrans" cxnId="{73231EF3-8B78-45EE-8699-18AE582026AA}">
      <dgm:prSet/>
      <dgm:spPr/>
      <dgm:t>
        <a:bodyPr/>
        <a:lstStyle/>
        <a:p>
          <a:pPr rtl="1"/>
          <a:endParaRPr lang="ar-SA"/>
        </a:p>
      </dgm:t>
    </dgm:pt>
    <dgm:pt modelId="{DF186B22-F3BB-4817-B3FB-6E265A7E6E5B}" type="sibTrans" cxnId="{73231EF3-8B78-45EE-8699-18AE582026AA}">
      <dgm:prSet/>
      <dgm:spPr/>
      <dgm:t>
        <a:bodyPr/>
        <a:lstStyle/>
        <a:p>
          <a:pPr rtl="1"/>
          <a:endParaRPr lang="ar-SA"/>
        </a:p>
      </dgm:t>
    </dgm:pt>
    <dgm:pt modelId="{C8CBD603-CF0C-44E9-BB21-3940E28E435E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بكالوريوس تقنية اجهزة طبية</a:t>
          </a:r>
          <a:endParaRPr lang="ar-SA" dirty="0">
            <a:cs typeface="AdvertisingBold" pitchFamily="2" charset="-78"/>
          </a:endParaRPr>
        </a:p>
      </dgm:t>
    </dgm:pt>
    <dgm:pt modelId="{118BEF80-CB8C-43F5-83AC-18A49B3B2EEB}" type="parTrans" cxnId="{B69FA61F-1254-4A8F-B810-14CCACB94094}">
      <dgm:prSet/>
      <dgm:spPr/>
      <dgm:t>
        <a:bodyPr/>
        <a:lstStyle/>
        <a:p>
          <a:pPr rtl="1"/>
          <a:endParaRPr lang="ar-SA"/>
        </a:p>
      </dgm:t>
    </dgm:pt>
    <dgm:pt modelId="{EF880651-D469-4077-ADB9-437C4F62C19D}" type="sibTrans" cxnId="{B69FA61F-1254-4A8F-B810-14CCACB94094}">
      <dgm:prSet/>
      <dgm:spPr/>
      <dgm:t>
        <a:bodyPr/>
        <a:lstStyle/>
        <a:p>
          <a:pPr rtl="1"/>
          <a:endParaRPr lang="ar-SA"/>
        </a:p>
      </dgm:t>
    </dgm:pt>
    <dgm:pt modelId="{9ADBF594-F9A2-4CED-ACC7-178D02A21F74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بكالوريوس تمريض</a:t>
          </a:r>
          <a:endParaRPr lang="ar-SA" dirty="0">
            <a:cs typeface="AdvertisingBold" pitchFamily="2" charset="-78"/>
          </a:endParaRPr>
        </a:p>
      </dgm:t>
    </dgm:pt>
    <dgm:pt modelId="{20E1C926-AFED-4C99-A873-7F74CA30A0A6}" type="parTrans" cxnId="{A423DB58-AA5E-49C5-835B-19EE5EE2BE1B}">
      <dgm:prSet/>
      <dgm:spPr/>
      <dgm:t>
        <a:bodyPr/>
        <a:lstStyle/>
        <a:p>
          <a:pPr rtl="1"/>
          <a:endParaRPr lang="ar-SA"/>
        </a:p>
      </dgm:t>
    </dgm:pt>
    <dgm:pt modelId="{626BFFA6-8003-4286-A8AD-5C43CCD4ED27}" type="sibTrans" cxnId="{A423DB58-AA5E-49C5-835B-19EE5EE2BE1B}">
      <dgm:prSet/>
      <dgm:spPr/>
      <dgm:t>
        <a:bodyPr/>
        <a:lstStyle/>
        <a:p>
          <a:pPr rtl="1"/>
          <a:endParaRPr lang="ar-SA"/>
        </a:p>
      </dgm:t>
    </dgm:pt>
    <dgm:pt modelId="{36501A20-F1EE-4ACD-B2D8-4E6AB3D9B193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بكالوريوس مختبرات طبية نظام </a:t>
          </a:r>
          <a:r>
            <a:rPr lang="ar-SA" dirty="0" err="1" smtClean="0">
              <a:cs typeface="AdvertisingBold" pitchFamily="2" charset="-78"/>
            </a:rPr>
            <a:t>تجسير</a:t>
          </a:r>
          <a:endParaRPr lang="ar-SA" dirty="0">
            <a:cs typeface="AdvertisingBold" pitchFamily="2" charset="-78"/>
          </a:endParaRPr>
        </a:p>
      </dgm:t>
    </dgm:pt>
    <dgm:pt modelId="{E71500BD-2C18-4A99-A963-B15C653D8B0D}" type="parTrans" cxnId="{787B4215-E752-4022-AEFB-93D5D16C251B}">
      <dgm:prSet/>
      <dgm:spPr/>
      <dgm:t>
        <a:bodyPr/>
        <a:lstStyle/>
        <a:p>
          <a:pPr rtl="1"/>
          <a:endParaRPr lang="ar-SA"/>
        </a:p>
      </dgm:t>
    </dgm:pt>
    <dgm:pt modelId="{8D7C7DF0-F4A2-4038-B49D-89F6E5A46FB7}" type="sibTrans" cxnId="{787B4215-E752-4022-AEFB-93D5D16C251B}">
      <dgm:prSet/>
      <dgm:spPr/>
      <dgm:t>
        <a:bodyPr/>
        <a:lstStyle/>
        <a:p>
          <a:pPr rtl="1"/>
          <a:endParaRPr lang="ar-SA"/>
        </a:p>
      </dgm:t>
    </dgm:pt>
    <dgm:pt modelId="{2C9092B9-1C0E-471B-A823-78AB8B3CD1BF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بكالوريوس علاج طبيعي نظام </a:t>
          </a:r>
          <a:r>
            <a:rPr lang="ar-SA" dirty="0" err="1" smtClean="0">
              <a:cs typeface="AdvertisingBold" pitchFamily="2" charset="-78"/>
            </a:rPr>
            <a:t>تجسير</a:t>
          </a:r>
          <a:endParaRPr lang="ar-SA" dirty="0">
            <a:cs typeface="AdvertisingBold" pitchFamily="2" charset="-78"/>
          </a:endParaRPr>
        </a:p>
      </dgm:t>
    </dgm:pt>
    <dgm:pt modelId="{E7BE718D-AE6C-4B43-A021-5052766F6232}" type="parTrans" cxnId="{BF769E04-FA89-4F1F-BA70-052A4E65E71A}">
      <dgm:prSet/>
      <dgm:spPr/>
      <dgm:t>
        <a:bodyPr/>
        <a:lstStyle/>
        <a:p>
          <a:pPr rtl="1"/>
          <a:endParaRPr lang="ar-SA"/>
        </a:p>
      </dgm:t>
    </dgm:pt>
    <dgm:pt modelId="{FCA536CD-DD7A-4573-8866-2694A6C5B5D1}" type="sibTrans" cxnId="{BF769E04-FA89-4F1F-BA70-052A4E65E71A}">
      <dgm:prSet/>
      <dgm:spPr/>
      <dgm:t>
        <a:bodyPr/>
        <a:lstStyle/>
        <a:p>
          <a:pPr rtl="1"/>
          <a:endParaRPr lang="ar-SA"/>
        </a:p>
      </dgm:t>
    </dgm:pt>
    <dgm:pt modelId="{FA70CACC-B0D6-4BE6-9DA6-9276B6729940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بكالوريوس تقنية أجهزة طبية نظام </a:t>
          </a:r>
          <a:r>
            <a:rPr lang="ar-SA" dirty="0" err="1" smtClean="0">
              <a:cs typeface="AdvertisingBold" pitchFamily="2" charset="-78"/>
            </a:rPr>
            <a:t>تجسير</a:t>
          </a:r>
          <a:endParaRPr lang="ar-SA" dirty="0">
            <a:cs typeface="AdvertisingBold" pitchFamily="2" charset="-78"/>
          </a:endParaRPr>
        </a:p>
      </dgm:t>
    </dgm:pt>
    <dgm:pt modelId="{5B352CE0-83FE-4DDA-A414-FEE9FA47AA1F}" type="parTrans" cxnId="{6113BC03-1BCA-4339-AD01-65A9072501FA}">
      <dgm:prSet/>
      <dgm:spPr/>
      <dgm:t>
        <a:bodyPr/>
        <a:lstStyle/>
        <a:p>
          <a:pPr rtl="1"/>
          <a:endParaRPr lang="ar-SA"/>
        </a:p>
      </dgm:t>
    </dgm:pt>
    <dgm:pt modelId="{EE713926-7AAE-46FA-88E9-78425D3779B9}" type="sibTrans" cxnId="{6113BC03-1BCA-4339-AD01-65A9072501FA}">
      <dgm:prSet/>
      <dgm:spPr/>
      <dgm:t>
        <a:bodyPr/>
        <a:lstStyle/>
        <a:p>
          <a:pPr rtl="1"/>
          <a:endParaRPr lang="ar-SA"/>
        </a:p>
      </dgm:t>
    </dgm:pt>
    <dgm:pt modelId="{790358A6-7FE3-4757-9723-A9E900508659}" type="pres">
      <dgm:prSet presAssocID="{BB1EAAA8-0A74-4F75-B9F1-C093F1CE33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435930E-548D-43F8-8CAA-E058621FC0FC}" type="pres">
      <dgm:prSet presAssocID="{CB2C81DE-0D55-4203-BEBE-5ABA6E568A2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36A46B7-9E80-4E5B-AA58-DA7929FFF8E4}" type="pres">
      <dgm:prSet presAssocID="{DF186B22-F3BB-4817-B3FB-6E265A7E6E5B}" presName="sibTrans" presStyleCnt="0"/>
      <dgm:spPr/>
    </dgm:pt>
    <dgm:pt modelId="{99AF9FFA-4ED9-4010-957C-A87AB2921CF5}" type="pres">
      <dgm:prSet presAssocID="{C8CBD603-CF0C-44E9-BB21-3940E28E43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EB6A93F-ED0E-4A9E-9B11-DD80B64AF6C3}" type="pres">
      <dgm:prSet presAssocID="{EF880651-D469-4077-ADB9-437C4F62C19D}" presName="sibTrans" presStyleCnt="0"/>
      <dgm:spPr/>
    </dgm:pt>
    <dgm:pt modelId="{48C1B840-1C19-4A70-B164-78407FE9DAD9}" type="pres">
      <dgm:prSet presAssocID="{9ADBF594-F9A2-4CED-ACC7-178D02A21F7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F039963-1895-4EF7-ADA4-037721A158F8}" type="pres">
      <dgm:prSet presAssocID="{626BFFA6-8003-4286-A8AD-5C43CCD4ED27}" presName="sibTrans" presStyleCnt="0"/>
      <dgm:spPr/>
    </dgm:pt>
    <dgm:pt modelId="{3C66A6F2-EAAD-4E92-9919-6231620C99F5}" type="pres">
      <dgm:prSet presAssocID="{36501A20-F1EE-4ACD-B2D8-4E6AB3D9B193}" presName="node" presStyleLbl="node1" presStyleIdx="3" presStyleCnt="6" custLinFactNeighborX="-1469" custLinFactNeighborY="239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BB21B61-7653-409F-A7A6-4F6202D3B5FC}" type="pres">
      <dgm:prSet presAssocID="{8D7C7DF0-F4A2-4038-B49D-89F6E5A46FB7}" presName="sibTrans" presStyleCnt="0"/>
      <dgm:spPr/>
    </dgm:pt>
    <dgm:pt modelId="{12E88AAE-D035-4458-93F7-E7077B1C69FE}" type="pres">
      <dgm:prSet presAssocID="{2C9092B9-1C0E-471B-A823-78AB8B3CD1BF}" presName="node" presStyleLbl="node1" presStyleIdx="4" presStyleCnt="6" custLinFactNeighborX="-2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5216EB1-0C47-4658-B6A4-1528FD30872F}" type="pres">
      <dgm:prSet presAssocID="{FCA536CD-DD7A-4573-8866-2694A6C5B5D1}" presName="sibTrans" presStyleCnt="0"/>
      <dgm:spPr/>
    </dgm:pt>
    <dgm:pt modelId="{C4DC0D49-7749-43C4-98C4-4D68CC52AFDB}" type="pres">
      <dgm:prSet presAssocID="{FA70CACC-B0D6-4BE6-9DA6-9276B6729940}" presName="node" presStyleLbl="node1" presStyleIdx="5" presStyleCnt="6" custLinFactNeighborX="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F8907F1-87C8-4215-AF08-727F0A25C529}" type="presOf" srcId="{C8CBD603-CF0C-44E9-BB21-3940E28E435E}" destId="{99AF9FFA-4ED9-4010-957C-A87AB2921CF5}" srcOrd="0" destOrd="0" presId="urn:microsoft.com/office/officeart/2005/8/layout/default"/>
    <dgm:cxn modelId="{B69FA61F-1254-4A8F-B810-14CCACB94094}" srcId="{BB1EAAA8-0A74-4F75-B9F1-C093F1CE3320}" destId="{C8CBD603-CF0C-44E9-BB21-3940E28E435E}" srcOrd="1" destOrd="0" parTransId="{118BEF80-CB8C-43F5-83AC-18A49B3B2EEB}" sibTransId="{EF880651-D469-4077-ADB9-437C4F62C19D}"/>
    <dgm:cxn modelId="{6113BC03-1BCA-4339-AD01-65A9072501FA}" srcId="{BB1EAAA8-0A74-4F75-B9F1-C093F1CE3320}" destId="{FA70CACC-B0D6-4BE6-9DA6-9276B6729940}" srcOrd="5" destOrd="0" parTransId="{5B352CE0-83FE-4DDA-A414-FEE9FA47AA1F}" sibTransId="{EE713926-7AAE-46FA-88E9-78425D3779B9}"/>
    <dgm:cxn modelId="{C1D03824-795D-4170-AC27-9A41BB457C16}" type="presOf" srcId="{9ADBF594-F9A2-4CED-ACC7-178D02A21F74}" destId="{48C1B840-1C19-4A70-B164-78407FE9DAD9}" srcOrd="0" destOrd="0" presId="urn:microsoft.com/office/officeart/2005/8/layout/default"/>
    <dgm:cxn modelId="{787B4215-E752-4022-AEFB-93D5D16C251B}" srcId="{BB1EAAA8-0A74-4F75-B9F1-C093F1CE3320}" destId="{36501A20-F1EE-4ACD-B2D8-4E6AB3D9B193}" srcOrd="3" destOrd="0" parTransId="{E71500BD-2C18-4A99-A963-B15C653D8B0D}" sibTransId="{8D7C7DF0-F4A2-4038-B49D-89F6E5A46FB7}"/>
    <dgm:cxn modelId="{CADAD8D6-F592-41CC-BA85-717DD3427A96}" type="presOf" srcId="{CB2C81DE-0D55-4203-BEBE-5ABA6E568A28}" destId="{F435930E-548D-43F8-8CAA-E058621FC0FC}" srcOrd="0" destOrd="0" presId="urn:microsoft.com/office/officeart/2005/8/layout/default"/>
    <dgm:cxn modelId="{73231EF3-8B78-45EE-8699-18AE582026AA}" srcId="{BB1EAAA8-0A74-4F75-B9F1-C093F1CE3320}" destId="{CB2C81DE-0D55-4203-BEBE-5ABA6E568A28}" srcOrd="0" destOrd="0" parTransId="{7B9688CE-B08E-4D80-806C-2CFE7E818528}" sibTransId="{DF186B22-F3BB-4817-B3FB-6E265A7E6E5B}"/>
    <dgm:cxn modelId="{C6337EDB-EA68-4B25-BFC1-48F2C210A0A3}" type="presOf" srcId="{FA70CACC-B0D6-4BE6-9DA6-9276B6729940}" destId="{C4DC0D49-7749-43C4-98C4-4D68CC52AFDB}" srcOrd="0" destOrd="0" presId="urn:microsoft.com/office/officeart/2005/8/layout/default"/>
    <dgm:cxn modelId="{AD2BF32C-1534-409E-89D9-7C6F9F00F54C}" type="presOf" srcId="{2C9092B9-1C0E-471B-A823-78AB8B3CD1BF}" destId="{12E88AAE-D035-4458-93F7-E7077B1C69FE}" srcOrd="0" destOrd="0" presId="urn:microsoft.com/office/officeart/2005/8/layout/default"/>
    <dgm:cxn modelId="{025C6AF1-D349-47A5-9634-E7E82ED20F2E}" type="presOf" srcId="{BB1EAAA8-0A74-4F75-B9F1-C093F1CE3320}" destId="{790358A6-7FE3-4757-9723-A9E900508659}" srcOrd="0" destOrd="0" presId="urn:microsoft.com/office/officeart/2005/8/layout/default"/>
    <dgm:cxn modelId="{A423DB58-AA5E-49C5-835B-19EE5EE2BE1B}" srcId="{BB1EAAA8-0A74-4F75-B9F1-C093F1CE3320}" destId="{9ADBF594-F9A2-4CED-ACC7-178D02A21F74}" srcOrd="2" destOrd="0" parTransId="{20E1C926-AFED-4C99-A873-7F74CA30A0A6}" sibTransId="{626BFFA6-8003-4286-A8AD-5C43CCD4ED27}"/>
    <dgm:cxn modelId="{BF769E04-FA89-4F1F-BA70-052A4E65E71A}" srcId="{BB1EAAA8-0A74-4F75-B9F1-C093F1CE3320}" destId="{2C9092B9-1C0E-471B-A823-78AB8B3CD1BF}" srcOrd="4" destOrd="0" parTransId="{E7BE718D-AE6C-4B43-A021-5052766F6232}" sibTransId="{FCA536CD-DD7A-4573-8866-2694A6C5B5D1}"/>
    <dgm:cxn modelId="{EDC12F5E-313F-45DC-A559-16E31292349A}" type="presOf" srcId="{36501A20-F1EE-4ACD-B2D8-4E6AB3D9B193}" destId="{3C66A6F2-EAAD-4E92-9919-6231620C99F5}" srcOrd="0" destOrd="0" presId="urn:microsoft.com/office/officeart/2005/8/layout/default"/>
    <dgm:cxn modelId="{AE107EB1-44C6-43CA-8475-6A758E68F3FF}" type="presParOf" srcId="{790358A6-7FE3-4757-9723-A9E900508659}" destId="{F435930E-548D-43F8-8CAA-E058621FC0FC}" srcOrd="0" destOrd="0" presId="urn:microsoft.com/office/officeart/2005/8/layout/default"/>
    <dgm:cxn modelId="{3BCE5EC9-DFDE-4789-AAA8-6952B13F0909}" type="presParOf" srcId="{790358A6-7FE3-4757-9723-A9E900508659}" destId="{A36A46B7-9E80-4E5B-AA58-DA7929FFF8E4}" srcOrd="1" destOrd="0" presId="urn:microsoft.com/office/officeart/2005/8/layout/default"/>
    <dgm:cxn modelId="{8074483C-D8D4-40F7-91E8-7B40DEA92D17}" type="presParOf" srcId="{790358A6-7FE3-4757-9723-A9E900508659}" destId="{99AF9FFA-4ED9-4010-957C-A87AB2921CF5}" srcOrd="2" destOrd="0" presId="urn:microsoft.com/office/officeart/2005/8/layout/default"/>
    <dgm:cxn modelId="{4844F631-C5F5-4C08-A4FF-D40B3E7AEB75}" type="presParOf" srcId="{790358A6-7FE3-4757-9723-A9E900508659}" destId="{4EB6A93F-ED0E-4A9E-9B11-DD80B64AF6C3}" srcOrd="3" destOrd="0" presId="urn:microsoft.com/office/officeart/2005/8/layout/default"/>
    <dgm:cxn modelId="{559E9A65-003F-407B-B173-01A7F42BC05A}" type="presParOf" srcId="{790358A6-7FE3-4757-9723-A9E900508659}" destId="{48C1B840-1C19-4A70-B164-78407FE9DAD9}" srcOrd="4" destOrd="0" presId="urn:microsoft.com/office/officeart/2005/8/layout/default"/>
    <dgm:cxn modelId="{8D5DA4FF-AF8D-4B6D-A83E-6C5A39DF1F80}" type="presParOf" srcId="{790358A6-7FE3-4757-9723-A9E900508659}" destId="{7F039963-1895-4EF7-ADA4-037721A158F8}" srcOrd="5" destOrd="0" presId="urn:microsoft.com/office/officeart/2005/8/layout/default"/>
    <dgm:cxn modelId="{120DFB00-C3DB-48F2-B0B6-85768B8D7E93}" type="presParOf" srcId="{790358A6-7FE3-4757-9723-A9E900508659}" destId="{3C66A6F2-EAAD-4E92-9919-6231620C99F5}" srcOrd="6" destOrd="0" presId="urn:microsoft.com/office/officeart/2005/8/layout/default"/>
    <dgm:cxn modelId="{AF18C55E-D870-4910-95AC-8D1CD4FB9717}" type="presParOf" srcId="{790358A6-7FE3-4757-9723-A9E900508659}" destId="{2BB21B61-7653-409F-A7A6-4F6202D3B5FC}" srcOrd="7" destOrd="0" presId="urn:microsoft.com/office/officeart/2005/8/layout/default"/>
    <dgm:cxn modelId="{C588776A-30BB-4C5F-BB04-9CEED6D9420B}" type="presParOf" srcId="{790358A6-7FE3-4757-9723-A9E900508659}" destId="{12E88AAE-D035-4458-93F7-E7077B1C69FE}" srcOrd="8" destOrd="0" presId="urn:microsoft.com/office/officeart/2005/8/layout/default"/>
    <dgm:cxn modelId="{976C9457-21D5-4538-A10D-3A0A4F12C683}" type="presParOf" srcId="{790358A6-7FE3-4757-9723-A9E900508659}" destId="{55216EB1-0C47-4658-B6A4-1528FD30872F}" srcOrd="9" destOrd="0" presId="urn:microsoft.com/office/officeart/2005/8/layout/default"/>
    <dgm:cxn modelId="{F9E230AE-B360-4129-ACA5-0DE30350577F}" type="presParOf" srcId="{790358A6-7FE3-4757-9723-A9E900508659}" destId="{C4DC0D49-7749-43C4-98C4-4D68CC52AFD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698F03-F575-401F-8FA5-32F6017F61EC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B9BFB6CF-C773-4CA3-9ADC-C6CC721350ED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البرامج الإدارية</a:t>
          </a:r>
          <a:endParaRPr lang="ar-SA" dirty="0">
            <a:cs typeface="AdvertisingBold" pitchFamily="2" charset="-78"/>
          </a:endParaRPr>
        </a:p>
      </dgm:t>
    </dgm:pt>
    <dgm:pt modelId="{BF8E8446-902E-4758-8DA2-011755BF1D5D}" type="par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BC54A6E4-E9D3-4E50-A4D8-3A9B148573F4}" type="sib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6207FB63-2A13-47C1-99D0-51780EB8E63D}" type="pres">
      <dgm:prSet presAssocID="{86698F03-F575-401F-8FA5-32F6017F61EC}" presName="diagram" presStyleCnt="0">
        <dgm:presLayoutVars>
          <dgm:dir/>
          <dgm:animLvl val="lvl"/>
          <dgm:resizeHandles val="exact"/>
        </dgm:presLayoutVars>
      </dgm:prSet>
      <dgm:spPr/>
    </dgm:pt>
    <dgm:pt modelId="{05929299-7CA7-4607-BD24-5C8E12D5CCF6}" type="pres">
      <dgm:prSet presAssocID="{B9BFB6CF-C773-4CA3-9ADC-C6CC721350ED}" presName="compNode" presStyleCnt="0"/>
      <dgm:spPr/>
    </dgm:pt>
    <dgm:pt modelId="{43B73267-3601-4ECF-A10F-920C398E74A3}" type="pres">
      <dgm:prSet presAssocID="{B9BFB6CF-C773-4CA3-9ADC-C6CC721350ED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4E23B0-694A-49B4-8944-BD1D5767D762}" type="pres">
      <dgm:prSet presAssocID="{B9BFB6CF-C773-4CA3-9ADC-C6CC721350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777FDA-DA0A-476A-98B5-D8DCE3BD4C3C}" type="pres">
      <dgm:prSet presAssocID="{B9BFB6CF-C773-4CA3-9ADC-C6CC721350ED}" presName="parentRect" presStyleLbl="alignNode1" presStyleIdx="0" presStyleCnt="1"/>
      <dgm:spPr/>
      <dgm:t>
        <a:bodyPr/>
        <a:lstStyle/>
        <a:p>
          <a:pPr rtl="1"/>
          <a:endParaRPr lang="ar-SA"/>
        </a:p>
      </dgm:t>
    </dgm:pt>
    <dgm:pt modelId="{223CC07F-C36D-418C-8251-4EAE0DCA7D19}" type="pres">
      <dgm:prSet presAssocID="{B9BFB6CF-C773-4CA3-9ADC-C6CC721350ED}" presName="adorn" presStyleLbl="fgAccFollowNode1" presStyleIdx="0" presStyleCn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9ADCB3A-1811-40F1-8AD5-60690C234E2D}" type="presOf" srcId="{B9BFB6CF-C773-4CA3-9ADC-C6CC721350ED}" destId="{B3777FDA-DA0A-476A-98B5-D8DCE3BD4C3C}" srcOrd="1" destOrd="0" presId="urn:microsoft.com/office/officeart/2005/8/layout/bList2"/>
    <dgm:cxn modelId="{E90310AA-E261-49B1-9A38-49B0BAA255CD}" srcId="{86698F03-F575-401F-8FA5-32F6017F61EC}" destId="{B9BFB6CF-C773-4CA3-9ADC-C6CC721350ED}" srcOrd="0" destOrd="0" parTransId="{BF8E8446-902E-4758-8DA2-011755BF1D5D}" sibTransId="{BC54A6E4-E9D3-4E50-A4D8-3A9B148573F4}"/>
    <dgm:cxn modelId="{679BF00D-95E8-4499-B1CA-F8E00C38D999}" type="presOf" srcId="{86698F03-F575-401F-8FA5-32F6017F61EC}" destId="{6207FB63-2A13-47C1-99D0-51780EB8E63D}" srcOrd="0" destOrd="0" presId="urn:microsoft.com/office/officeart/2005/8/layout/bList2"/>
    <dgm:cxn modelId="{AE116664-C128-44D1-AEA7-088849DE390E}" type="presOf" srcId="{B9BFB6CF-C773-4CA3-9ADC-C6CC721350ED}" destId="{DF4E23B0-694A-49B4-8944-BD1D5767D762}" srcOrd="0" destOrd="0" presId="urn:microsoft.com/office/officeart/2005/8/layout/bList2"/>
    <dgm:cxn modelId="{5EB37CB4-97E8-414E-8C12-58777DF79E92}" type="presParOf" srcId="{6207FB63-2A13-47C1-99D0-51780EB8E63D}" destId="{05929299-7CA7-4607-BD24-5C8E12D5CCF6}" srcOrd="0" destOrd="0" presId="urn:microsoft.com/office/officeart/2005/8/layout/bList2"/>
    <dgm:cxn modelId="{1FCF5AC7-F092-4186-AB53-530393C2CAD2}" type="presParOf" srcId="{05929299-7CA7-4607-BD24-5C8E12D5CCF6}" destId="{43B73267-3601-4ECF-A10F-920C398E74A3}" srcOrd="0" destOrd="0" presId="urn:microsoft.com/office/officeart/2005/8/layout/bList2"/>
    <dgm:cxn modelId="{71429449-BFC1-4AFB-92E2-5BEC5E194172}" type="presParOf" srcId="{05929299-7CA7-4607-BD24-5C8E12D5CCF6}" destId="{DF4E23B0-694A-49B4-8944-BD1D5767D762}" srcOrd="1" destOrd="0" presId="urn:microsoft.com/office/officeart/2005/8/layout/bList2"/>
    <dgm:cxn modelId="{844CC365-5EFB-4130-9759-4AED10A5E602}" type="presParOf" srcId="{05929299-7CA7-4607-BD24-5C8E12D5CCF6}" destId="{B3777FDA-DA0A-476A-98B5-D8DCE3BD4C3C}" srcOrd="2" destOrd="0" presId="urn:microsoft.com/office/officeart/2005/8/layout/bList2"/>
    <dgm:cxn modelId="{D0B0D5C3-866D-48F5-A2A5-EA5761E6543D}" type="presParOf" srcId="{05929299-7CA7-4607-BD24-5C8E12D5CCF6}" destId="{223CC07F-C36D-418C-8251-4EAE0DCA7D1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1EAAA8-0A74-4F75-B9F1-C093F1CE3320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C8CBD603-CF0C-44E9-BB21-3940E28E435E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دبلوم محاماة</a:t>
          </a:r>
          <a:endParaRPr lang="ar-SA" dirty="0">
            <a:cs typeface="AdvertisingBold" pitchFamily="2" charset="-78"/>
          </a:endParaRPr>
        </a:p>
      </dgm:t>
    </dgm:pt>
    <dgm:pt modelId="{118BEF80-CB8C-43F5-83AC-18A49B3B2EEB}" type="parTrans" cxnId="{B69FA61F-1254-4A8F-B810-14CCACB94094}">
      <dgm:prSet/>
      <dgm:spPr/>
      <dgm:t>
        <a:bodyPr/>
        <a:lstStyle/>
        <a:p>
          <a:pPr rtl="1"/>
          <a:endParaRPr lang="ar-SA"/>
        </a:p>
      </dgm:t>
    </dgm:pt>
    <dgm:pt modelId="{EF880651-D469-4077-ADB9-437C4F62C19D}" type="sibTrans" cxnId="{B69FA61F-1254-4A8F-B810-14CCACB94094}">
      <dgm:prSet/>
      <dgm:spPr/>
      <dgm:t>
        <a:bodyPr/>
        <a:lstStyle/>
        <a:p>
          <a:pPr rtl="1"/>
          <a:endParaRPr lang="ar-SA"/>
        </a:p>
      </dgm:t>
    </dgm:pt>
    <dgm:pt modelId="{9ADBF594-F9A2-4CED-ACC7-178D02A21F74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بكالوريوس محاسبة نظام </a:t>
          </a:r>
          <a:r>
            <a:rPr lang="ar-SA" dirty="0" err="1" smtClean="0">
              <a:cs typeface="AdvertisingBold" pitchFamily="2" charset="-78"/>
            </a:rPr>
            <a:t>تجسير</a:t>
          </a:r>
          <a:endParaRPr lang="ar-SA" dirty="0">
            <a:cs typeface="AdvertisingBold" pitchFamily="2" charset="-78"/>
          </a:endParaRPr>
        </a:p>
      </dgm:t>
    </dgm:pt>
    <dgm:pt modelId="{20E1C926-AFED-4C99-A873-7F74CA30A0A6}" type="parTrans" cxnId="{A423DB58-AA5E-49C5-835B-19EE5EE2BE1B}">
      <dgm:prSet/>
      <dgm:spPr/>
      <dgm:t>
        <a:bodyPr/>
        <a:lstStyle/>
        <a:p>
          <a:pPr rtl="1"/>
          <a:endParaRPr lang="ar-SA"/>
        </a:p>
      </dgm:t>
    </dgm:pt>
    <dgm:pt modelId="{626BFFA6-8003-4286-A8AD-5C43CCD4ED27}" type="sibTrans" cxnId="{A423DB58-AA5E-49C5-835B-19EE5EE2BE1B}">
      <dgm:prSet/>
      <dgm:spPr/>
      <dgm:t>
        <a:bodyPr/>
        <a:lstStyle/>
        <a:p>
          <a:pPr rtl="1"/>
          <a:endParaRPr lang="ar-SA"/>
        </a:p>
      </dgm:t>
    </dgm:pt>
    <dgm:pt modelId="{2C9092B9-1C0E-471B-A823-78AB8B3CD1BF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دبلوم إدارة مكتبية</a:t>
          </a:r>
          <a:endParaRPr lang="ar-SA" dirty="0">
            <a:cs typeface="AdvertisingBold" pitchFamily="2" charset="-78"/>
          </a:endParaRPr>
        </a:p>
      </dgm:t>
    </dgm:pt>
    <dgm:pt modelId="{E7BE718D-AE6C-4B43-A021-5052766F6232}" type="parTrans" cxnId="{BF769E04-FA89-4F1F-BA70-052A4E65E71A}">
      <dgm:prSet/>
      <dgm:spPr/>
      <dgm:t>
        <a:bodyPr/>
        <a:lstStyle/>
        <a:p>
          <a:pPr rtl="1"/>
          <a:endParaRPr lang="ar-SA"/>
        </a:p>
      </dgm:t>
    </dgm:pt>
    <dgm:pt modelId="{FCA536CD-DD7A-4573-8866-2694A6C5B5D1}" type="sibTrans" cxnId="{BF769E04-FA89-4F1F-BA70-052A4E65E71A}">
      <dgm:prSet/>
      <dgm:spPr/>
      <dgm:t>
        <a:bodyPr/>
        <a:lstStyle/>
        <a:p>
          <a:pPr rtl="1"/>
          <a:endParaRPr lang="ar-SA"/>
        </a:p>
      </dgm:t>
    </dgm:pt>
    <dgm:pt modelId="{FA70CACC-B0D6-4BE6-9DA6-9276B6729940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دبلوم محاسبة</a:t>
          </a:r>
          <a:endParaRPr lang="ar-SA" dirty="0">
            <a:cs typeface="AdvertisingBold" pitchFamily="2" charset="-78"/>
          </a:endParaRPr>
        </a:p>
      </dgm:t>
    </dgm:pt>
    <dgm:pt modelId="{5B352CE0-83FE-4DDA-A414-FEE9FA47AA1F}" type="parTrans" cxnId="{6113BC03-1BCA-4339-AD01-65A9072501FA}">
      <dgm:prSet/>
      <dgm:spPr/>
      <dgm:t>
        <a:bodyPr/>
        <a:lstStyle/>
        <a:p>
          <a:pPr rtl="1"/>
          <a:endParaRPr lang="ar-SA"/>
        </a:p>
      </dgm:t>
    </dgm:pt>
    <dgm:pt modelId="{EE713926-7AAE-46FA-88E9-78425D3779B9}" type="sibTrans" cxnId="{6113BC03-1BCA-4339-AD01-65A9072501FA}">
      <dgm:prSet/>
      <dgm:spPr/>
      <dgm:t>
        <a:bodyPr/>
        <a:lstStyle/>
        <a:p>
          <a:pPr rtl="1"/>
          <a:endParaRPr lang="ar-SA"/>
        </a:p>
      </dgm:t>
    </dgm:pt>
    <dgm:pt modelId="{790358A6-7FE3-4757-9723-A9E900508659}" type="pres">
      <dgm:prSet presAssocID="{BB1EAAA8-0A74-4F75-B9F1-C093F1CE33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9AF9FFA-4ED9-4010-957C-A87AB2921CF5}" type="pres">
      <dgm:prSet presAssocID="{C8CBD603-CF0C-44E9-BB21-3940E28E435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EB6A93F-ED0E-4A9E-9B11-DD80B64AF6C3}" type="pres">
      <dgm:prSet presAssocID="{EF880651-D469-4077-ADB9-437C4F62C19D}" presName="sibTrans" presStyleCnt="0"/>
      <dgm:spPr/>
    </dgm:pt>
    <dgm:pt modelId="{48C1B840-1C19-4A70-B164-78407FE9DAD9}" type="pres">
      <dgm:prSet presAssocID="{9ADBF594-F9A2-4CED-ACC7-178D02A21F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F039963-1895-4EF7-ADA4-037721A158F8}" type="pres">
      <dgm:prSet presAssocID="{626BFFA6-8003-4286-A8AD-5C43CCD4ED27}" presName="sibTrans" presStyleCnt="0"/>
      <dgm:spPr/>
    </dgm:pt>
    <dgm:pt modelId="{12E88AAE-D035-4458-93F7-E7077B1C69FE}" type="pres">
      <dgm:prSet presAssocID="{2C9092B9-1C0E-471B-A823-78AB8B3CD1BF}" presName="node" presStyleLbl="node1" presStyleIdx="2" presStyleCnt="4" custLinFactNeighborX="-2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5216EB1-0C47-4658-B6A4-1528FD30872F}" type="pres">
      <dgm:prSet presAssocID="{FCA536CD-DD7A-4573-8866-2694A6C5B5D1}" presName="sibTrans" presStyleCnt="0"/>
      <dgm:spPr/>
    </dgm:pt>
    <dgm:pt modelId="{C4DC0D49-7749-43C4-98C4-4D68CC52AFDB}" type="pres">
      <dgm:prSet presAssocID="{FA70CACC-B0D6-4BE6-9DA6-9276B6729940}" presName="node" presStyleLbl="node1" presStyleIdx="3" presStyleCnt="4" custLinFactNeighborX="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F769E04-FA89-4F1F-BA70-052A4E65E71A}" srcId="{BB1EAAA8-0A74-4F75-B9F1-C093F1CE3320}" destId="{2C9092B9-1C0E-471B-A823-78AB8B3CD1BF}" srcOrd="2" destOrd="0" parTransId="{E7BE718D-AE6C-4B43-A021-5052766F6232}" sibTransId="{FCA536CD-DD7A-4573-8866-2694A6C5B5D1}"/>
    <dgm:cxn modelId="{341B17B1-0C92-4081-98BA-D36AFE590F39}" type="presOf" srcId="{9ADBF594-F9A2-4CED-ACC7-178D02A21F74}" destId="{48C1B840-1C19-4A70-B164-78407FE9DAD9}" srcOrd="0" destOrd="0" presId="urn:microsoft.com/office/officeart/2005/8/layout/default"/>
    <dgm:cxn modelId="{5E7D9D28-BA55-43A8-AAEB-A4316A232F46}" type="presOf" srcId="{FA70CACC-B0D6-4BE6-9DA6-9276B6729940}" destId="{C4DC0D49-7749-43C4-98C4-4D68CC52AFDB}" srcOrd="0" destOrd="0" presId="urn:microsoft.com/office/officeart/2005/8/layout/default"/>
    <dgm:cxn modelId="{A423DB58-AA5E-49C5-835B-19EE5EE2BE1B}" srcId="{BB1EAAA8-0A74-4F75-B9F1-C093F1CE3320}" destId="{9ADBF594-F9A2-4CED-ACC7-178D02A21F74}" srcOrd="1" destOrd="0" parTransId="{20E1C926-AFED-4C99-A873-7F74CA30A0A6}" sibTransId="{626BFFA6-8003-4286-A8AD-5C43CCD4ED27}"/>
    <dgm:cxn modelId="{5E646713-C8F9-44A3-84C6-CA3EB1EF2176}" type="presOf" srcId="{2C9092B9-1C0E-471B-A823-78AB8B3CD1BF}" destId="{12E88AAE-D035-4458-93F7-E7077B1C69FE}" srcOrd="0" destOrd="0" presId="urn:microsoft.com/office/officeart/2005/8/layout/default"/>
    <dgm:cxn modelId="{B51C16C5-57F3-4400-A2E5-1683DC2BE324}" type="presOf" srcId="{C8CBD603-CF0C-44E9-BB21-3940E28E435E}" destId="{99AF9FFA-4ED9-4010-957C-A87AB2921CF5}" srcOrd="0" destOrd="0" presId="urn:microsoft.com/office/officeart/2005/8/layout/default"/>
    <dgm:cxn modelId="{B69FA61F-1254-4A8F-B810-14CCACB94094}" srcId="{BB1EAAA8-0A74-4F75-B9F1-C093F1CE3320}" destId="{C8CBD603-CF0C-44E9-BB21-3940E28E435E}" srcOrd="0" destOrd="0" parTransId="{118BEF80-CB8C-43F5-83AC-18A49B3B2EEB}" sibTransId="{EF880651-D469-4077-ADB9-437C4F62C19D}"/>
    <dgm:cxn modelId="{B2B1EF96-8A9A-4E5A-ADB2-EFBC08F70D82}" type="presOf" srcId="{BB1EAAA8-0A74-4F75-B9F1-C093F1CE3320}" destId="{790358A6-7FE3-4757-9723-A9E900508659}" srcOrd="0" destOrd="0" presId="urn:microsoft.com/office/officeart/2005/8/layout/default"/>
    <dgm:cxn modelId="{6113BC03-1BCA-4339-AD01-65A9072501FA}" srcId="{BB1EAAA8-0A74-4F75-B9F1-C093F1CE3320}" destId="{FA70CACC-B0D6-4BE6-9DA6-9276B6729940}" srcOrd="3" destOrd="0" parTransId="{5B352CE0-83FE-4DDA-A414-FEE9FA47AA1F}" sibTransId="{EE713926-7AAE-46FA-88E9-78425D3779B9}"/>
    <dgm:cxn modelId="{7EB40329-2BC8-4773-B49D-2D941968CDE9}" type="presParOf" srcId="{790358A6-7FE3-4757-9723-A9E900508659}" destId="{99AF9FFA-4ED9-4010-957C-A87AB2921CF5}" srcOrd="0" destOrd="0" presId="urn:microsoft.com/office/officeart/2005/8/layout/default"/>
    <dgm:cxn modelId="{5A6F91C9-8B11-462E-9914-2F85E3730310}" type="presParOf" srcId="{790358A6-7FE3-4757-9723-A9E900508659}" destId="{4EB6A93F-ED0E-4A9E-9B11-DD80B64AF6C3}" srcOrd="1" destOrd="0" presId="urn:microsoft.com/office/officeart/2005/8/layout/default"/>
    <dgm:cxn modelId="{AA4FBD28-44D9-454E-BEA7-6457BBF2B66C}" type="presParOf" srcId="{790358A6-7FE3-4757-9723-A9E900508659}" destId="{48C1B840-1C19-4A70-B164-78407FE9DAD9}" srcOrd="2" destOrd="0" presId="urn:microsoft.com/office/officeart/2005/8/layout/default"/>
    <dgm:cxn modelId="{A49865FF-2007-4488-AD34-A9C2FF01C3CE}" type="presParOf" srcId="{790358A6-7FE3-4757-9723-A9E900508659}" destId="{7F039963-1895-4EF7-ADA4-037721A158F8}" srcOrd="3" destOrd="0" presId="urn:microsoft.com/office/officeart/2005/8/layout/default"/>
    <dgm:cxn modelId="{6DA85482-9D32-487D-BD68-FE76C9F02CE4}" type="presParOf" srcId="{790358A6-7FE3-4757-9723-A9E900508659}" destId="{12E88AAE-D035-4458-93F7-E7077B1C69FE}" srcOrd="4" destOrd="0" presId="urn:microsoft.com/office/officeart/2005/8/layout/default"/>
    <dgm:cxn modelId="{B0A2D31C-3F95-4268-AE15-876EEC81AFFD}" type="presParOf" srcId="{790358A6-7FE3-4757-9723-A9E900508659}" destId="{55216EB1-0C47-4658-B6A4-1528FD30872F}" srcOrd="5" destOrd="0" presId="urn:microsoft.com/office/officeart/2005/8/layout/default"/>
    <dgm:cxn modelId="{F3D2F338-69DF-4AB6-A562-54598C21C30C}" type="presParOf" srcId="{790358A6-7FE3-4757-9723-A9E900508659}" destId="{C4DC0D49-7749-43C4-98C4-4D68CC52AFD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698F03-F575-401F-8FA5-32F6017F61EC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B9BFB6CF-C773-4CA3-9ADC-C6CC721350ED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البرامج التقنية</a:t>
          </a:r>
          <a:endParaRPr lang="ar-SA" dirty="0">
            <a:cs typeface="AdvertisingBold" pitchFamily="2" charset="-78"/>
          </a:endParaRPr>
        </a:p>
      </dgm:t>
    </dgm:pt>
    <dgm:pt modelId="{BF8E8446-902E-4758-8DA2-011755BF1D5D}" type="par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BC54A6E4-E9D3-4E50-A4D8-3A9B148573F4}" type="sib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6207FB63-2A13-47C1-99D0-51780EB8E63D}" type="pres">
      <dgm:prSet presAssocID="{86698F03-F575-401F-8FA5-32F6017F61EC}" presName="diagram" presStyleCnt="0">
        <dgm:presLayoutVars>
          <dgm:dir/>
          <dgm:animLvl val="lvl"/>
          <dgm:resizeHandles val="exact"/>
        </dgm:presLayoutVars>
      </dgm:prSet>
      <dgm:spPr/>
    </dgm:pt>
    <dgm:pt modelId="{05929299-7CA7-4607-BD24-5C8E12D5CCF6}" type="pres">
      <dgm:prSet presAssocID="{B9BFB6CF-C773-4CA3-9ADC-C6CC721350ED}" presName="compNode" presStyleCnt="0"/>
      <dgm:spPr/>
    </dgm:pt>
    <dgm:pt modelId="{43B73267-3601-4ECF-A10F-920C398E74A3}" type="pres">
      <dgm:prSet presAssocID="{B9BFB6CF-C773-4CA3-9ADC-C6CC721350ED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4E23B0-694A-49B4-8944-BD1D5767D762}" type="pres">
      <dgm:prSet presAssocID="{B9BFB6CF-C773-4CA3-9ADC-C6CC721350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777FDA-DA0A-476A-98B5-D8DCE3BD4C3C}" type="pres">
      <dgm:prSet presAssocID="{B9BFB6CF-C773-4CA3-9ADC-C6CC721350ED}" presName="parentRect" presStyleLbl="alignNode1" presStyleIdx="0" presStyleCnt="1"/>
      <dgm:spPr/>
      <dgm:t>
        <a:bodyPr/>
        <a:lstStyle/>
        <a:p>
          <a:pPr rtl="1"/>
          <a:endParaRPr lang="ar-SA"/>
        </a:p>
      </dgm:t>
    </dgm:pt>
    <dgm:pt modelId="{223CC07F-C36D-418C-8251-4EAE0DCA7D19}" type="pres">
      <dgm:prSet presAssocID="{B9BFB6CF-C773-4CA3-9ADC-C6CC721350ED}" presName="adorn" presStyleLbl="fgAccFollowNode1" presStyleIdx="0" presStyleCn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00D2456-C4DF-4BD8-9E91-E06C9CD5C6C4}" type="presOf" srcId="{B9BFB6CF-C773-4CA3-9ADC-C6CC721350ED}" destId="{DF4E23B0-694A-49B4-8944-BD1D5767D762}" srcOrd="0" destOrd="0" presId="urn:microsoft.com/office/officeart/2005/8/layout/bList2"/>
    <dgm:cxn modelId="{C7F9988B-2546-4664-B17A-B94936E8204B}" type="presOf" srcId="{86698F03-F575-401F-8FA5-32F6017F61EC}" destId="{6207FB63-2A13-47C1-99D0-51780EB8E63D}" srcOrd="0" destOrd="0" presId="urn:microsoft.com/office/officeart/2005/8/layout/bList2"/>
    <dgm:cxn modelId="{1FE1B1C1-4794-4AA6-9422-401F91E82A96}" type="presOf" srcId="{B9BFB6CF-C773-4CA3-9ADC-C6CC721350ED}" destId="{B3777FDA-DA0A-476A-98B5-D8DCE3BD4C3C}" srcOrd="1" destOrd="0" presId="urn:microsoft.com/office/officeart/2005/8/layout/bList2"/>
    <dgm:cxn modelId="{E90310AA-E261-49B1-9A38-49B0BAA255CD}" srcId="{86698F03-F575-401F-8FA5-32F6017F61EC}" destId="{B9BFB6CF-C773-4CA3-9ADC-C6CC721350ED}" srcOrd="0" destOrd="0" parTransId="{BF8E8446-902E-4758-8DA2-011755BF1D5D}" sibTransId="{BC54A6E4-E9D3-4E50-A4D8-3A9B148573F4}"/>
    <dgm:cxn modelId="{74A44D49-43B2-4694-88FB-B43DB67F65AA}" type="presParOf" srcId="{6207FB63-2A13-47C1-99D0-51780EB8E63D}" destId="{05929299-7CA7-4607-BD24-5C8E12D5CCF6}" srcOrd="0" destOrd="0" presId="urn:microsoft.com/office/officeart/2005/8/layout/bList2"/>
    <dgm:cxn modelId="{B194CFD1-9C6E-4FB1-BDDC-040DC4F36AA5}" type="presParOf" srcId="{05929299-7CA7-4607-BD24-5C8E12D5CCF6}" destId="{43B73267-3601-4ECF-A10F-920C398E74A3}" srcOrd="0" destOrd="0" presId="urn:microsoft.com/office/officeart/2005/8/layout/bList2"/>
    <dgm:cxn modelId="{8CA1D7D3-9B85-4F82-9AC5-BDBEC7263058}" type="presParOf" srcId="{05929299-7CA7-4607-BD24-5C8E12D5CCF6}" destId="{DF4E23B0-694A-49B4-8944-BD1D5767D762}" srcOrd="1" destOrd="0" presId="urn:microsoft.com/office/officeart/2005/8/layout/bList2"/>
    <dgm:cxn modelId="{1788B85F-6353-4B8D-A91E-9980D93A2785}" type="presParOf" srcId="{05929299-7CA7-4607-BD24-5C8E12D5CCF6}" destId="{B3777FDA-DA0A-476A-98B5-D8DCE3BD4C3C}" srcOrd="2" destOrd="0" presId="urn:microsoft.com/office/officeart/2005/8/layout/bList2"/>
    <dgm:cxn modelId="{1DF687CC-ADAC-4164-B575-9829994EE5E5}" type="presParOf" srcId="{05929299-7CA7-4607-BD24-5C8E12D5CCF6}" destId="{223CC07F-C36D-418C-8251-4EAE0DCA7D1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B1EAAA8-0A74-4F75-B9F1-C093F1CE3320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CB2C81DE-0D55-4203-BEBE-5ABA6E568A28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دبلوم برمجة تطبيقية</a:t>
          </a:r>
          <a:endParaRPr lang="ar-SA" dirty="0">
            <a:cs typeface="AdvertisingBold" pitchFamily="2" charset="-78"/>
          </a:endParaRPr>
        </a:p>
      </dgm:t>
    </dgm:pt>
    <dgm:pt modelId="{7B9688CE-B08E-4D80-806C-2CFE7E818528}" type="parTrans" cxnId="{73231EF3-8B78-45EE-8699-18AE582026AA}">
      <dgm:prSet/>
      <dgm:spPr/>
      <dgm:t>
        <a:bodyPr/>
        <a:lstStyle/>
        <a:p>
          <a:pPr rtl="1"/>
          <a:endParaRPr lang="ar-SA"/>
        </a:p>
      </dgm:t>
    </dgm:pt>
    <dgm:pt modelId="{DF186B22-F3BB-4817-B3FB-6E265A7E6E5B}" type="sibTrans" cxnId="{73231EF3-8B78-45EE-8699-18AE582026AA}">
      <dgm:prSet/>
      <dgm:spPr/>
      <dgm:t>
        <a:bodyPr/>
        <a:lstStyle/>
        <a:p>
          <a:pPr rtl="1"/>
          <a:endParaRPr lang="ar-SA"/>
        </a:p>
      </dgm:t>
    </dgm:pt>
    <dgm:pt modelId="{FA70CACC-B0D6-4BE6-9DA6-9276B6729940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دبلوم حاسب </a:t>
          </a:r>
          <a:r>
            <a:rPr lang="ar-SA" dirty="0" err="1" smtClean="0">
              <a:cs typeface="AdvertisingBold" pitchFamily="2" charset="-78"/>
            </a:rPr>
            <a:t>آلي </a:t>
          </a:r>
          <a:r>
            <a:rPr lang="ar-SA" dirty="0" smtClean="0">
              <a:cs typeface="AdvertisingBold" pitchFamily="2" charset="-78"/>
            </a:rPr>
            <a:t>”تقنية </a:t>
          </a:r>
          <a:r>
            <a:rPr lang="ar-SA" dirty="0" err="1" smtClean="0">
              <a:cs typeface="AdvertisingBold" pitchFamily="2" charset="-78"/>
            </a:rPr>
            <a:t>شبكات“</a:t>
          </a:r>
          <a:endParaRPr lang="ar-SA" dirty="0">
            <a:cs typeface="AdvertisingBold" pitchFamily="2" charset="-78"/>
          </a:endParaRPr>
        </a:p>
      </dgm:t>
    </dgm:pt>
    <dgm:pt modelId="{5B352CE0-83FE-4DDA-A414-FEE9FA47AA1F}" type="parTrans" cxnId="{6113BC03-1BCA-4339-AD01-65A9072501FA}">
      <dgm:prSet/>
      <dgm:spPr/>
      <dgm:t>
        <a:bodyPr/>
        <a:lstStyle/>
        <a:p>
          <a:pPr rtl="1"/>
          <a:endParaRPr lang="ar-SA"/>
        </a:p>
      </dgm:t>
    </dgm:pt>
    <dgm:pt modelId="{EE713926-7AAE-46FA-88E9-78425D3779B9}" type="sibTrans" cxnId="{6113BC03-1BCA-4339-AD01-65A9072501FA}">
      <dgm:prSet/>
      <dgm:spPr/>
      <dgm:t>
        <a:bodyPr/>
        <a:lstStyle/>
        <a:p>
          <a:pPr rtl="1"/>
          <a:endParaRPr lang="ar-SA"/>
        </a:p>
      </dgm:t>
    </dgm:pt>
    <dgm:pt modelId="{790358A6-7FE3-4757-9723-A9E900508659}" type="pres">
      <dgm:prSet presAssocID="{BB1EAAA8-0A74-4F75-B9F1-C093F1CE33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435930E-548D-43F8-8CAA-E058621FC0FC}" type="pres">
      <dgm:prSet presAssocID="{CB2C81DE-0D55-4203-BEBE-5ABA6E568A2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36A46B7-9E80-4E5B-AA58-DA7929FFF8E4}" type="pres">
      <dgm:prSet presAssocID="{DF186B22-F3BB-4817-B3FB-6E265A7E6E5B}" presName="sibTrans" presStyleCnt="0"/>
      <dgm:spPr/>
    </dgm:pt>
    <dgm:pt modelId="{C4DC0D49-7749-43C4-98C4-4D68CC52AFDB}" type="pres">
      <dgm:prSet presAssocID="{FA70CACC-B0D6-4BE6-9DA6-9276B6729940}" presName="node" presStyleLbl="node1" presStyleIdx="1" presStyleCnt="2" custLinFactNeighborX="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3231EF3-8B78-45EE-8699-18AE582026AA}" srcId="{BB1EAAA8-0A74-4F75-B9F1-C093F1CE3320}" destId="{CB2C81DE-0D55-4203-BEBE-5ABA6E568A28}" srcOrd="0" destOrd="0" parTransId="{7B9688CE-B08E-4D80-806C-2CFE7E818528}" sibTransId="{DF186B22-F3BB-4817-B3FB-6E265A7E6E5B}"/>
    <dgm:cxn modelId="{F18548A7-912C-4373-A4A6-DCD1093AE86E}" type="presOf" srcId="{BB1EAAA8-0A74-4F75-B9F1-C093F1CE3320}" destId="{790358A6-7FE3-4757-9723-A9E900508659}" srcOrd="0" destOrd="0" presId="urn:microsoft.com/office/officeart/2005/8/layout/default"/>
    <dgm:cxn modelId="{2CEAC5B4-C3E7-4B59-9871-EA7ADFBA6479}" type="presOf" srcId="{CB2C81DE-0D55-4203-BEBE-5ABA6E568A28}" destId="{F435930E-548D-43F8-8CAA-E058621FC0FC}" srcOrd="0" destOrd="0" presId="urn:microsoft.com/office/officeart/2005/8/layout/default"/>
    <dgm:cxn modelId="{CFA07379-61A2-43B4-8770-240ECC1D2C44}" type="presOf" srcId="{FA70CACC-B0D6-4BE6-9DA6-9276B6729940}" destId="{C4DC0D49-7749-43C4-98C4-4D68CC52AFDB}" srcOrd="0" destOrd="0" presId="urn:microsoft.com/office/officeart/2005/8/layout/default"/>
    <dgm:cxn modelId="{6113BC03-1BCA-4339-AD01-65A9072501FA}" srcId="{BB1EAAA8-0A74-4F75-B9F1-C093F1CE3320}" destId="{FA70CACC-B0D6-4BE6-9DA6-9276B6729940}" srcOrd="1" destOrd="0" parTransId="{5B352CE0-83FE-4DDA-A414-FEE9FA47AA1F}" sibTransId="{EE713926-7AAE-46FA-88E9-78425D3779B9}"/>
    <dgm:cxn modelId="{301FB046-24DF-45DB-8878-36ABB85D4B8F}" type="presParOf" srcId="{790358A6-7FE3-4757-9723-A9E900508659}" destId="{F435930E-548D-43F8-8CAA-E058621FC0FC}" srcOrd="0" destOrd="0" presId="urn:microsoft.com/office/officeart/2005/8/layout/default"/>
    <dgm:cxn modelId="{ED0A1B18-1C68-4E1E-A208-B3C7F4078F77}" type="presParOf" srcId="{790358A6-7FE3-4757-9723-A9E900508659}" destId="{A36A46B7-9E80-4E5B-AA58-DA7929FFF8E4}" srcOrd="1" destOrd="0" presId="urn:microsoft.com/office/officeart/2005/8/layout/default"/>
    <dgm:cxn modelId="{C3E241E3-2CDE-4DCD-947F-EFEF74A3C32C}" type="presParOf" srcId="{790358A6-7FE3-4757-9723-A9E900508659}" destId="{C4DC0D49-7749-43C4-98C4-4D68CC52AFD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6698F03-F575-401F-8FA5-32F6017F61EC}" type="doc">
      <dgm:prSet loTypeId="urn:microsoft.com/office/officeart/2005/8/layout/bList2" loCatId="list" qsTypeId="urn:microsoft.com/office/officeart/2005/8/quickstyle/3d1" qsCatId="3D" csTypeId="urn:microsoft.com/office/officeart/2005/8/colors/colorful4" csCatId="colorful" phldr="1"/>
      <dgm:spPr/>
    </dgm:pt>
    <dgm:pt modelId="{B9BFB6CF-C773-4CA3-9ADC-C6CC721350ED}">
      <dgm:prSet phldrT="[نص]"/>
      <dgm:spPr/>
      <dgm:t>
        <a:bodyPr/>
        <a:lstStyle/>
        <a:p>
          <a:pPr algn="r" rtl="1"/>
          <a:r>
            <a:rPr lang="ar-SA" dirty="0" smtClean="0">
              <a:cs typeface="AdvertisingBold" pitchFamily="2" charset="-78"/>
            </a:rPr>
            <a:t>البرامج التدريبية</a:t>
          </a:r>
          <a:endParaRPr lang="ar-SA" dirty="0">
            <a:cs typeface="AdvertisingBold" pitchFamily="2" charset="-78"/>
          </a:endParaRPr>
        </a:p>
      </dgm:t>
    </dgm:pt>
    <dgm:pt modelId="{BF8E8446-902E-4758-8DA2-011755BF1D5D}" type="par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BC54A6E4-E9D3-4E50-A4D8-3A9B148573F4}" type="sib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6207FB63-2A13-47C1-99D0-51780EB8E63D}" type="pres">
      <dgm:prSet presAssocID="{86698F03-F575-401F-8FA5-32F6017F61EC}" presName="diagram" presStyleCnt="0">
        <dgm:presLayoutVars>
          <dgm:dir/>
          <dgm:animLvl val="lvl"/>
          <dgm:resizeHandles val="exact"/>
        </dgm:presLayoutVars>
      </dgm:prSet>
      <dgm:spPr/>
    </dgm:pt>
    <dgm:pt modelId="{05929299-7CA7-4607-BD24-5C8E12D5CCF6}" type="pres">
      <dgm:prSet presAssocID="{B9BFB6CF-C773-4CA3-9ADC-C6CC721350ED}" presName="compNode" presStyleCnt="0"/>
      <dgm:spPr/>
    </dgm:pt>
    <dgm:pt modelId="{43B73267-3601-4ECF-A10F-920C398E74A3}" type="pres">
      <dgm:prSet presAssocID="{B9BFB6CF-C773-4CA3-9ADC-C6CC721350ED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4E23B0-694A-49B4-8944-BD1D5767D762}" type="pres">
      <dgm:prSet presAssocID="{B9BFB6CF-C773-4CA3-9ADC-C6CC721350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777FDA-DA0A-476A-98B5-D8DCE3BD4C3C}" type="pres">
      <dgm:prSet presAssocID="{B9BFB6CF-C773-4CA3-9ADC-C6CC721350ED}" presName="parentRect" presStyleLbl="alignNode1" presStyleIdx="0" presStyleCnt="1"/>
      <dgm:spPr/>
      <dgm:t>
        <a:bodyPr/>
        <a:lstStyle/>
        <a:p>
          <a:pPr rtl="1"/>
          <a:endParaRPr lang="ar-SA"/>
        </a:p>
      </dgm:t>
    </dgm:pt>
    <dgm:pt modelId="{223CC07F-C36D-418C-8251-4EAE0DCA7D19}" type="pres">
      <dgm:prSet presAssocID="{B9BFB6CF-C773-4CA3-9ADC-C6CC721350ED}" presName="adorn" presStyleLbl="fgAccFollowNode1" presStyleIdx="0" presStyleCn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0DFFF04-93BB-4F65-9D66-08E101EE0C5F}" type="presOf" srcId="{86698F03-F575-401F-8FA5-32F6017F61EC}" destId="{6207FB63-2A13-47C1-99D0-51780EB8E63D}" srcOrd="0" destOrd="0" presId="urn:microsoft.com/office/officeart/2005/8/layout/bList2"/>
    <dgm:cxn modelId="{C9F20E89-6D86-4FBE-AB33-B9DE8D968B68}" type="presOf" srcId="{B9BFB6CF-C773-4CA3-9ADC-C6CC721350ED}" destId="{DF4E23B0-694A-49B4-8944-BD1D5767D762}" srcOrd="0" destOrd="0" presId="urn:microsoft.com/office/officeart/2005/8/layout/bList2"/>
    <dgm:cxn modelId="{E90310AA-E261-49B1-9A38-49B0BAA255CD}" srcId="{86698F03-F575-401F-8FA5-32F6017F61EC}" destId="{B9BFB6CF-C773-4CA3-9ADC-C6CC721350ED}" srcOrd="0" destOrd="0" parTransId="{BF8E8446-902E-4758-8DA2-011755BF1D5D}" sibTransId="{BC54A6E4-E9D3-4E50-A4D8-3A9B148573F4}"/>
    <dgm:cxn modelId="{273EE902-1767-458F-906A-7A9F0FDCE33E}" type="presOf" srcId="{B9BFB6CF-C773-4CA3-9ADC-C6CC721350ED}" destId="{B3777FDA-DA0A-476A-98B5-D8DCE3BD4C3C}" srcOrd="1" destOrd="0" presId="urn:microsoft.com/office/officeart/2005/8/layout/bList2"/>
    <dgm:cxn modelId="{9F6CA4F9-54DB-433B-89FA-E5F9B102AEB6}" type="presParOf" srcId="{6207FB63-2A13-47C1-99D0-51780EB8E63D}" destId="{05929299-7CA7-4607-BD24-5C8E12D5CCF6}" srcOrd="0" destOrd="0" presId="urn:microsoft.com/office/officeart/2005/8/layout/bList2"/>
    <dgm:cxn modelId="{5D932133-9576-4902-A669-7E292F11AF23}" type="presParOf" srcId="{05929299-7CA7-4607-BD24-5C8E12D5CCF6}" destId="{43B73267-3601-4ECF-A10F-920C398E74A3}" srcOrd="0" destOrd="0" presId="urn:microsoft.com/office/officeart/2005/8/layout/bList2"/>
    <dgm:cxn modelId="{56BD46FE-DE56-4C66-A757-86BCEBE8E973}" type="presParOf" srcId="{05929299-7CA7-4607-BD24-5C8E12D5CCF6}" destId="{DF4E23B0-694A-49B4-8944-BD1D5767D762}" srcOrd="1" destOrd="0" presId="urn:microsoft.com/office/officeart/2005/8/layout/bList2"/>
    <dgm:cxn modelId="{6AB3734D-FF0F-4B94-A0AF-FDC401751A17}" type="presParOf" srcId="{05929299-7CA7-4607-BD24-5C8E12D5CCF6}" destId="{B3777FDA-DA0A-476A-98B5-D8DCE3BD4C3C}" srcOrd="2" destOrd="0" presId="urn:microsoft.com/office/officeart/2005/8/layout/bList2"/>
    <dgm:cxn modelId="{B2787240-8BD4-4304-B348-318BAC13CAEF}" type="presParOf" srcId="{05929299-7CA7-4607-BD24-5C8E12D5CCF6}" destId="{223CC07F-C36D-418C-8251-4EAE0DCA7D1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6763FB4-701D-4688-9447-53CE6790FCF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17480D8-BF98-49CD-9E2F-4E9D57D7CE44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اتفاقيات التدريب</a:t>
          </a:r>
          <a:endParaRPr lang="ar-SA" dirty="0">
            <a:cs typeface="AdvertisingBold" pitchFamily="2" charset="-78"/>
          </a:endParaRPr>
        </a:p>
      </dgm:t>
    </dgm:pt>
    <dgm:pt modelId="{419826AC-A118-4B6E-9112-C2BCD697CF9C}" type="parTrans" cxnId="{4773EF4B-73C1-4B2E-B74B-B23A11204D76}">
      <dgm:prSet/>
      <dgm:spPr/>
      <dgm:t>
        <a:bodyPr/>
        <a:lstStyle/>
        <a:p>
          <a:pPr rtl="1"/>
          <a:endParaRPr lang="ar-SA"/>
        </a:p>
      </dgm:t>
    </dgm:pt>
    <dgm:pt modelId="{5D92C357-62F7-4A86-BE03-D1D7288C985B}" type="sibTrans" cxnId="{4773EF4B-73C1-4B2E-B74B-B23A11204D76}">
      <dgm:prSet/>
      <dgm:spPr/>
      <dgm:t>
        <a:bodyPr/>
        <a:lstStyle/>
        <a:p>
          <a:pPr rtl="1"/>
          <a:endParaRPr lang="ar-SA"/>
        </a:p>
      </dgm:t>
    </dgm:pt>
    <dgm:pt modelId="{3966D397-32E0-4AE2-AAF5-CC84B044873F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إعداد مدربي الخدمة المجتمعية</a:t>
          </a:r>
          <a:endParaRPr lang="ar-SA" dirty="0">
            <a:cs typeface="AdvertisingBold" pitchFamily="2" charset="-78"/>
          </a:endParaRPr>
        </a:p>
      </dgm:t>
    </dgm:pt>
    <dgm:pt modelId="{727A0420-6568-4C40-96AC-6448A16C054F}" type="parTrans" cxnId="{DE62E726-444D-49E8-8D5E-5D7D103FF558}">
      <dgm:prSet/>
      <dgm:spPr/>
      <dgm:t>
        <a:bodyPr/>
        <a:lstStyle/>
        <a:p>
          <a:pPr rtl="1"/>
          <a:endParaRPr lang="ar-SA"/>
        </a:p>
      </dgm:t>
    </dgm:pt>
    <dgm:pt modelId="{7B0AB036-90A0-41C4-B818-246B30F3010E}" type="sibTrans" cxnId="{DE62E726-444D-49E8-8D5E-5D7D103FF558}">
      <dgm:prSet/>
      <dgm:spPr/>
      <dgm:t>
        <a:bodyPr/>
        <a:lstStyle/>
        <a:p>
          <a:pPr rtl="1"/>
          <a:endParaRPr lang="ar-SA"/>
        </a:p>
      </dgm:t>
    </dgm:pt>
    <dgm:pt modelId="{1740D39E-9CFC-4990-84CF-776C81B50A91}" type="pres">
      <dgm:prSet presAssocID="{E6763FB4-701D-4688-9447-53CE6790FC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09C8A91-D35C-41D4-B333-A8169BF5D8C6}" type="pres">
      <dgm:prSet presAssocID="{517480D8-BF98-49CD-9E2F-4E9D57D7CE44}" presName="composite" presStyleCnt="0"/>
      <dgm:spPr/>
    </dgm:pt>
    <dgm:pt modelId="{9D47C3D1-9E42-4BC9-B0CE-F40F14EB3AF8}" type="pres">
      <dgm:prSet presAssocID="{517480D8-BF98-49CD-9E2F-4E9D57D7CE4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8EB2BAA-BD61-44B5-BC21-14738D445506}" type="pres">
      <dgm:prSet presAssocID="{517480D8-BF98-49CD-9E2F-4E9D57D7CE44}" presName="desTx" presStyleLbl="alignAccFollowNode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582A7D4-1800-4BD2-B33E-1931FDE511D6}" type="pres">
      <dgm:prSet presAssocID="{5D92C357-62F7-4A86-BE03-D1D7288C985B}" presName="space" presStyleCnt="0"/>
      <dgm:spPr/>
    </dgm:pt>
    <dgm:pt modelId="{815D3387-8777-4527-B3A4-B1D94C0336B6}" type="pres">
      <dgm:prSet presAssocID="{3966D397-32E0-4AE2-AAF5-CC84B044873F}" presName="composite" presStyleCnt="0"/>
      <dgm:spPr/>
    </dgm:pt>
    <dgm:pt modelId="{5BB4F084-0322-4C94-A84C-1451723C2BAC}" type="pres">
      <dgm:prSet presAssocID="{3966D397-32E0-4AE2-AAF5-CC84B044873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A7F7F2B-14D0-4992-AF49-39E254D3C2DD}" type="pres">
      <dgm:prSet presAssocID="{3966D397-32E0-4AE2-AAF5-CC84B044873F}" presName="desTx" presStyleLbl="alignAccFollowNode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</dgm:ptLst>
  <dgm:cxnLst>
    <dgm:cxn modelId="{F3AD669B-86F5-4E4B-8162-E1C2012E63C3}" type="presOf" srcId="{3966D397-32E0-4AE2-AAF5-CC84B044873F}" destId="{5BB4F084-0322-4C94-A84C-1451723C2BAC}" srcOrd="0" destOrd="0" presId="urn:microsoft.com/office/officeart/2005/8/layout/hList1"/>
    <dgm:cxn modelId="{470208B6-C7D9-4BE2-8E00-BB04A4B9A38D}" type="presOf" srcId="{E6763FB4-701D-4688-9447-53CE6790FCF4}" destId="{1740D39E-9CFC-4990-84CF-776C81B50A91}" srcOrd="0" destOrd="0" presId="urn:microsoft.com/office/officeart/2005/8/layout/hList1"/>
    <dgm:cxn modelId="{352F62FA-25CD-484B-A08C-EED95C5488EE}" type="presOf" srcId="{517480D8-BF98-49CD-9E2F-4E9D57D7CE44}" destId="{9D47C3D1-9E42-4BC9-B0CE-F40F14EB3AF8}" srcOrd="0" destOrd="0" presId="urn:microsoft.com/office/officeart/2005/8/layout/hList1"/>
    <dgm:cxn modelId="{DE62E726-444D-49E8-8D5E-5D7D103FF558}" srcId="{E6763FB4-701D-4688-9447-53CE6790FCF4}" destId="{3966D397-32E0-4AE2-AAF5-CC84B044873F}" srcOrd="1" destOrd="0" parTransId="{727A0420-6568-4C40-96AC-6448A16C054F}" sibTransId="{7B0AB036-90A0-41C4-B818-246B30F3010E}"/>
    <dgm:cxn modelId="{4773EF4B-73C1-4B2E-B74B-B23A11204D76}" srcId="{E6763FB4-701D-4688-9447-53CE6790FCF4}" destId="{517480D8-BF98-49CD-9E2F-4E9D57D7CE44}" srcOrd="0" destOrd="0" parTransId="{419826AC-A118-4B6E-9112-C2BCD697CF9C}" sibTransId="{5D92C357-62F7-4A86-BE03-D1D7288C985B}"/>
    <dgm:cxn modelId="{9585158A-111D-4F43-83F1-DDE3E99E05F9}" type="presParOf" srcId="{1740D39E-9CFC-4990-84CF-776C81B50A91}" destId="{F09C8A91-D35C-41D4-B333-A8169BF5D8C6}" srcOrd="0" destOrd="0" presId="urn:microsoft.com/office/officeart/2005/8/layout/hList1"/>
    <dgm:cxn modelId="{2F63F22D-5855-4617-8B95-7D72729ACA9E}" type="presParOf" srcId="{F09C8A91-D35C-41D4-B333-A8169BF5D8C6}" destId="{9D47C3D1-9E42-4BC9-B0CE-F40F14EB3AF8}" srcOrd="0" destOrd="0" presId="urn:microsoft.com/office/officeart/2005/8/layout/hList1"/>
    <dgm:cxn modelId="{7CD4CA8D-B064-42BD-A98A-EE2CE5F848CB}" type="presParOf" srcId="{F09C8A91-D35C-41D4-B333-A8169BF5D8C6}" destId="{28EB2BAA-BD61-44B5-BC21-14738D445506}" srcOrd="1" destOrd="0" presId="urn:microsoft.com/office/officeart/2005/8/layout/hList1"/>
    <dgm:cxn modelId="{B0225780-05A8-4E96-9100-830CFC13D328}" type="presParOf" srcId="{1740D39E-9CFC-4990-84CF-776C81B50A91}" destId="{B582A7D4-1800-4BD2-B33E-1931FDE511D6}" srcOrd="1" destOrd="0" presId="urn:microsoft.com/office/officeart/2005/8/layout/hList1"/>
    <dgm:cxn modelId="{39C5611A-99C2-4822-9E31-1B2D8F81AEB5}" type="presParOf" srcId="{1740D39E-9CFC-4990-84CF-776C81B50A91}" destId="{815D3387-8777-4527-B3A4-B1D94C0336B6}" srcOrd="2" destOrd="0" presId="urn:microsoft.com/office/officeart/2005/8/layout/hList1"/>
    <dgm:cxn modelId="{10158996-C62C-4037-8420-D2E29D9CF121}" type="presParOf" srcId="{815D3387-8777-4527-B3A4-B1D94C0336B6}" destId="{5BB4F084-0322-4C94-A84C-1451723C2BAC}" srcOrd="0" destOrd="0" presId="urn:microsoft.com/office/officeart/2005/8/layout/hList1"/>
    <dgm:cxn modelId="{70FC386E-F01D-4DF5-9BD6-344B2D8003C6}" type="presParOf" srcId="{815D3387-8777-4527-B3A4-B1D94C0336B6}" destId="{7A7F7F2B-14D0-4992-AF49-39E254D3C2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6763FB4-701D-4688-9447-53CE6790FCF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17480D8-BF98-49CD-9E2F-4E9D57D7CE44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التدريب المجتمعي</a:t>
          </a:r>
          <a:endParaRPr lang="ar-SA" dirty="0">
            <a:cs typeface="AdvertisingBold" pitchFamily="2" charset="-78"/>
          </a:endParaRPr>
        </a:p>
      </dgm:t>
    </dgm:pt>
    <dgm:pt modelId="{419826AC-A118-4B6E-9112-C2BCD697CF9C}" type="parTrans" cxnId="{4773EF4B-73C1-4B2E-B74B-B23A11204D76}">
      <dgm:prSet/>
      <dgm:spPr/>
      <dgm:t>
        <a:bodyPr/>
        <a:lstStyle/>
        <a:p>
          <a:pPr rtl="1"/>
          <a:endParaRPr lang="ar-SA"/>
        </a:p>
      </dgm:t>
    </dgm:pt>
    <dgm:pt modelId="{5D92C357-62F7-4A86-BE03-D1D7288C985B}" type="sibTrans" cxnId="{4773EF4B-73C1-4B2E-B74B-B23A11204D76}">
      <dgm:prSet/>
      <dgm:spPr/>
      <dgm:t>
        <a:bodyPr/>
        <a:lstStyle/>
        <a:p>
          <a:pPr rtl="1"/>
          <a:endParaRPr lang="ar-SA"/>
        </a:p>
      </dgm:t>
    </dgm:pt>
    <dgm:pt modelId="{3966D397-32E0-4AE2-AAF5-CC84B044873F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التدريب الداخلي</a:t>
          </a:r>
          <a:endParaRPr lang="ar-SA" dirty="0">
            <a:cs typeface="AdvertisingBold" pitchFamily="2" charset="-78"/>
          </a:endParaRPr>
        </a:p>
      </dgm:t>
    </dgm:pt>
    <dgm:pt modelId="{727A0420-6568-4C40-96AC-6448A16C054F}" type="parTrans" cxnId="{DE62E726-444D-49E8-8D5E-5D7D103FF558}">
      <dgm:prSet/>
      <dgm:spPr/>
      <dgm:t>
        <a:bodyPr/>
        <a:lstStyle/>
        <a:p>
          <a:pPr rtl="1"/>
          <a:endParaRPr lang="ar-SA"/>
        </a:p>
      </dgm:t>
    </dgm:pt>
    <dgm:pt modelId="{7B0AB036-90A0-41C4-B818-246B30F3010E}" type="sibTrans" cxnId="{DE62E726-444D-49E8-8D5E-5D7D103FF558}">
      <dgm:prSet/>
      <dgm:spPr/>
      <dgm:t>
        <a:bodyPr/>
        <a:lstStyle/>
        <a:p>
          <a:pPr rtl="1"/>
          <a:endParaRPr lang="ar-SA"/>
        </a:p>
      </dgm:t>
    </dgm:pt>
    <dgm:pt modelId="{1740D39E-9CFC-4990-84CF-776C81B50A91}" type="pres">
      <dgm:prSet presAssocID="{E6763FB4-701D-4688-9447-53CE6790FC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09C8A91-D35C-41D4-B333-A8169BF5D8C6}" type="pres">
      <dgm:prSet presAssocID="{517480D8-BF98-49CD-9E2F-4E9D57D7CE44}" presName="composite" presStyleCnt="0"/>
      <dgm:spPr/>
    </dgm:pt>
    <dgm:pt modelId="{9D47C3D1-9E42-4BC9-B0CE-F40F14EB3AF8}" type="pres">
      <dgm:prSet presAssocID="{517480D8-BF98-49CD-9E2F-4E9D57D7CE4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8EB2BAA-BD61-44B5-BC21-14738D445506}" type="pres">
      <dgm:prSet presAssocID="{517480D8-BF98-49CD-9E2F-4E9D57D7CE44}" presName="desTx" presStyleLbl="alignAccFollowNode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582A7D4-1800-4BD2-B33E-1931FDE511D6}" type="pres">
      <dgm:prSet presAssocID="{5D92C357-62F7-4A86-BE03-D1D7288C985B}" presName="space" presStyleCnt="0"/>
      <dgm:spPr/>
    </dgm:pt>
    <dgm:pt modelId="{815D3387-8777-4527-B3A4-B1D94C0336B6}" type="pres">
      <dgm:prSet presAssocID="{3966D397-32E0-4AE2-AAF5-CC84B044873F}" presName="composite" presStyleCnt="0"/>
      <dgm:spPr/>
    </dgm:pt>
    <dgm:pt modelId="{5BB4F084-0322-4C94-A84C-1451723C2BAC}" type="pres">
      <dgm:prSet presAssocID="{3966D397-32E0-4AE2-AAF5-CC84B044873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A7F7F2B-14D0-4992-AF49-39E254D3C2DD}" type="pres">
      <dgm:prSet presAssocID="{3966D397-32E0-4AE2-AAF5-CC84B044873F}" presName="desTx" presStyleLbl="alignAccFollowNode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</dgm:ptLst>
  <dgm:cxnLst>
    <dgm:cxn modelId="{A400E644-7B8D-45E1-9212-73492F6C7F9A}" type="presOf" srcId="{E6763FB4-701D-4688-9447-53CE6790FCF4}" destId="{1740D39E-9CFC-4990-84CF-776C81B50A91}" srcOrd="0" destOrd="0" presId="urn:microsoft.com/office/officeart/2005/8/layout/hList1"/>
    <dgm:cxn modelId="{452B919E-BFD9-49B2-A016-B25C6BEF9EE3}" type="presOf" srcId="{517480D8-BF98-49CD-9E2F-4E9D57D7CE44}" destId="{9D47C3D1-9E42-4BC9-B0CE-F40F14EB3AF8}" srcOrd="0" destOrd="0" presId="urn:microsoft.com/office/officeart/2005/8/layout/hList1"/>
    <dgm:cxn modelId="{F80D288F-586D-46B8-908A-C3200A185051}" type="presOf" srcId="{3966D397-32E0-4AE2-AAF5-CC84B044873F}" destId="{5BB4F084-0322-4C94-A84C-1451723C2BAC}" srcOrd="0" destOrd="0" presId="urn:microsoft.com/office/officeart/2005/8/layout/hList1"/>
    <dgm:cxn modelId="{DE62E726-444D-49E8-8D5E-5D7D103FF558}" srcId="{E6763FB4-701D-4688-9447-53CE6790FCF4}" destId="{3966D397-32E0-4AE2-AAF5-CC84B044873F}" srcOrd="1" destOrd="0" parTransId="{727A0420-6568-4C40-96AC-6448A16C054F}" sibTransId="{7B0AB036-90A0-41C4-B818-246B30F3010E}"/>
    <dgm:cxn modelId="{4773EF4B-73C1-4B2E-B74B-B23A11204D76}" srcId="{E6763FB4-701D-4688-9447-53CE6790FCF4}" destId="{517480D8-BF98-49CD-9E2F-4E9D57D7CE44}" srcOrd="0" destOrd="0" parTransId="{419826AC-A118-4B6E-9112-C2BCD697CF9C}" sibTransId="{5D92C357-62F7-4A86-BE03-D1D7288C985B}"/>
    <dgm:cxn modelId="{D00FCF51-4F9D-40CA-84B0-ED32B4ED7D2E}" type="presParOf" srcId="{1740D39E-9CFC-4990-84CF-776C81B50A91}" destId="{F09C8A91-D35C-41D4-B333-A8169BF5D8C6}" srcOrd="0" destOrd="0" presId="urn:microsoft.com/office/officeart/2005/8/layout/hList1"/>
    <dgm:cxn modelId="{2C13026F-3C2F-4BCE-9C46-5DEC5D8F361B}" type="presParOf" srcId="{F09C8A91-D35C-41D4-B333-A8169BF5D8C6}" destId="{9D47C3D1-9E42-4BC9-B0CE-F40F14EB3AF8}" srcOrd="0" destOrd="0" presId="urn:microsoft.com/office/officeart/2005/8/layout/hList1"/>
    <dgm:cxn modelId="{F605EB88-5FD1-4107-A26D-5F479C4D572B}" type="presParOf" srcId="{F09C8A91-D35C-41D4-B333-A8169BF5D8C6}" destId="{28EB2BAA-BD61-44B5-BC21-14738D445506}" srcOrd="1" destOrd="0" presId="urn:microsoft.com/office/officeart/2005/8/layout/hList1"/>
    <dgm:cxn modelId="{66BFC9AE-5FCB-46BA-B349-9B73D1C701CF}" type="presParOf" srcId="{1740D39E-9CFC-4990-84CF-776C81B50A91}" destId="{B582A7D4-1800-4BD2-B33E-1931FDE511D6}" srcOrd="1" destOrd="0" presId="urn:microsoft.com/office/officeart/2005/8/layout/hList1"/>
    <dgm:cxn modelId="{DB1DD472-9E28-431B-BF67-21F34363B34E}" type="presParOf" srcId="{1740D39E-9CFC-4990-84CF-776C81B50A91}" destId="{815D3387-8777-4527-B3A4-B1D94C0336B6}" srcOrd="2" destOrd="0" presId="urn:microsoft.com/office/officeart/2005/8/layout/hList1"/>
    <dgm:cxn modelId="{BFFE2D0B-76E3-4224-98A4-3C8ADD9605E2}" type="presParOf" srcId="{815D3387-8777-4527-B3A4-B1D94C0336B6}" destId="{5BB4F084-0322-4C94-A84C-1451723C2BAC}" srcOrd="0" destOrd="0" presId="urn:microsoft.com/office/officeart/2005/8/layout/hList1"/>
    <dgm:cxn modelId="{D3AB8912-2D5D-4F63-8B4E-95F97962A244}" type="presParOf" srcId="{815D3387-8777-4527-B3A4-B1D94C0336B6}" destId="{7A7F7F2B-14D0-4992-AF49-39E254D3C2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6698F03-F575-401F-8FA5-32F6017F61EC}" type="doc">
      <dgm:prSet loTypeId="urn:microsoft.com/office/officeart/2005/8/layout/bList2" loCatId="list" qsTypeId="urn:microsoft.com/office/officeart/2005/8/quickstyle/3d1" qsCatId="3D" csTypeId="urn:microsoft.com/office/officeart/2005/8/colors/colorful1" csCatId="colorful" phldr="1"/>
      <dgm:spPr/>
    </dgm:pt>
    <dgm:pt modelId="{B9BFB6CF-C773-4CA3-9ADC-C6CC721350ED}">
      <dgm:prSet phldrT="[نص]"/>
      <dgm:spPr/>
      <dgm:t>
        <a:bodyPr/>
        <a:lstStyle/>
        <a:p>
          <a:pPr algn="r" rtl="1"/>
          <a:r>
            <a:rPr lang="ar-SA" dirty="0" smtClean="0">
              <a:cs typeface="AdvertisingBold" pitchFamily="2" charset="-78"/>
            </a:rPr>
            <a:t>البرامج المجتمعية</a:t>
          </a:r>
          <a:endParaRPr lang="ar-SA" dirty="0">
            <a:cs typeface="AdvertisingBold" pitchFamily="2" charset="-78"/>
          </a:endParaRPr>
        </a:p>
      </dgm:t>
    </dgm:pt>
    <dgm:pt modelId="{BF8E8446-902E-4758-8DA2-011755BF1D5D}" type="par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BC54A6E4-E9D3-4E50-A4D8-3A9B148573F4}" type="sib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6207FB63-2A13-47C1-99D0-51780EB8E63D}" type="pres">
      <dgm:prSet presAssocID="{86698F03-F575-401F-8FA5-32F6017F61EC}" presName="diagram" presStyleCnt="0">
        <dgm:presLayoutVars>
          <dgm:dir/>
          <dgm:animLvl val="lvl"/>
          <dgm:resizeHandles val="exact"/>
        </dgm:presLayoutVars>
      </dgm:prSet>
      <dgm:spPr/>
    </dgm:pt>
    <dgm:pt modelId="{05929299-7CA7-4607-BD24-5C8E12D5CCF6}" type="pres">
      <dgm:prSet presAssocID="{B9BFB6CF-C773-4CA3-9ADC-C6CC721350ED}" presName="compNode" presStyleCnt="0"/>
      <dgm:spPr/>
    </dgm:pt>
    <dgm:pt modelId="{43B73267-3601-4ECF-A10F-920C398E74A3}" type="pres">
      <dgm:prSet presAssocID="{B9BFB6CF-C773-4CA3-9ADC-C6CC721350ED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4E23B0-694A-49B4-8944-BD1D5767D762}" type="pres">
      <dgm:prSet presAssocID="{B9BFB6CF-C773-4CA3-9ADC-C6CC721350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777FDA-DA0A-476A-98B5-D8DCE3BD4C3C}" type="pres">
      <dgm:prSet presAssocID="{B9BFB6CF-C773-4CA3-9ADC-C6CC721350ED}" presName="parentRect" presStyleLbl="alignNode1" presStyleIdx="0" presStyleCnt="1"/>
      <dgm:spPr/>
      <dgm:t>
        <a:bodyPr/>
        <a:lstStyle/>
        <a:p>
          <a:pPr rtl="1"/>
          <a:endParaRPr lang="ar-SA"/>
        </a:p>
      </dgm:t>
    </dgm:pt>
    <dgm:pt modelId="{223CC07F-C36D-418C-8251-4EAE0DCA7D19}" type="pres">
      <dgm:prSet presAssocID="{B9BFB6CF-C773-4CA3-9ADC-C6CC721350ED}" presName="adorn" presStyleLbl="fgAccFollowNode1" presStyleIdx="0" presStyleCn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CB7555A-3C84-4C6F-84DE-1EBE6F200B88}" type="presOf" srcId="{B9BFB6CF-C773-4CA3-9ADC-C6CC721350ED}" destId="{B3777FDA-DA0A-476A-98B5-D8DCE3BD4C3C}" srcOrd="1" destOrd="0" presId="urn:microsoft.com/office/officeart/2005/8/layout/bList2"/>
    <dgm:cxn modelId="{C3B003C1-1B26-4E10-94D3-534DBF257310}" type="presOf" srcId="{B9BFB6CF-C773-4CA3-9ADC-C6CC721350ED}" destId="{DF4E23B0-694A-49B4-8944-BD1D5767D762}" srcOrd="0" destOrd="0" presId="urn:microsoft.com/office/officeart/2005/8/layout/bList2"/>
    <dgm:cxn modelId="{E90310AA-E261-49B1-9A38-49B0BAA255CD}" srcId="{86698F03-F575-401F-8FA5-32F6017F61EC}" destId="{B9BFB6CF-C773-4CA3-9ADC-C6CC721350ED}" srcOrd="0" destOrd="0" parTransId="{BF8E8446-902E-4758-8DA2-011755BF1D5D}" sibTransId="{BC54A6E4-E9D3-4E50-A4D8-3A9B148573F4}"/>
    <dgm:cxn modelId="{BC395E4D-4153-46A5-BE76-CADADFB32F62}" type="presOf" srcId="{86698F03-F575-401F-8FA5-32F6017F61EC}" destId="{6207FB63-2A13-47C1-99D0-51780EB8E63D}" srcOrd="0" destOrd="0" presId="urn:microsoft.com/office/officeart/2005/8/layout/bList2"/>
    <dgm:cxn modelId="{25CFC22F-8A1D-4550-8C05-FEAB8A03A86A}" type="presParOf" srcId="{6207FB63-2A13-47C1-99D0-51780EB8E63D}" destId="{05929299-7CA7-4607-BD24-5C8E12D5CCF6}" srcOrd="0" destOrd="0" presId="urn:microsoft.com/office/officeart/2005/8/layout/bList2"/>
    <dgm:cxn modelId="{B4F039A6-41D7-4809-AA69-2251FAFA4C6B}" type="presParOf" srcId="{05929299-7CA7-4607-BD24-5C8E12D5CCF6}" destId="{43B73267-3601-4ECF-A10F-920C398E74A3}" srcOrd="0" destOrd="0" presId="urn:microsoft.com/office/officeart/2005/8/layout/bList2"/>
    <dgm:cxn modelId="{6B0B5F34-CE2F-4D25-8793-B9BB3B729CC9}" type="presParOf" srcId="{05929299-7CA7-4607-BD24-5C8E12D5CCF6}" destId="{DF4E23B0-694A-49B4-8944-BD1D5767D762}" srcOrd="1" destOrd="0" presId="urn:microsoft.com/office/officeart/2005/8/layout/bList2"/>
    <dgm:cxn modelId="{F6F2C5A0-A878-45AC-B3D9-06383E1A818A}" type="presParOf" srcId="{05929299-7CA7-4607-BD24-5C8E12D5CCF6}" destId="{B3777FDA-DA0A-476A-98B5-D8DCE3BD4C3C}" srcOrd="2" destOrd="0" presId="urn:microsoft.com/office/officeart/2005/8/layout/bList2"/>
    <dgm:cxn modelId="{A56EB91B-421B-4AF8-BF0D-FE7F897B5F66}" type="presParOf" srcId="{05929299-7CA7-4607-BD24-5C8E12D5CCF6}" destId="{223CC07F-C36D-418C-8251-4EAE0DCA7D1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2DFCDBD-1C36-4986-A18F-6AB7868FD9FB}" type="doc">
      <dgm:prSet loTypeId="urn:microsoft.com/office/officeart/2005/8/layout/hList2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06497C7C-6BFB-4FA8-876B-F834EA566642}">
      <dgm:prSet phldrT="[نص]" custT="1"/>
      <dgm:spPr/>
      <dgm:t>
        <a:bodyPr/>
        <a:lstStyle/>
        <a:p>
          <a:pPr algn="ctr" rtl="1"/>
          <a:r>
            <a:rPr lang="ar-SA" sz="2000" dirty="0" smtClean="0">
              <a:cs typeface="AdvertisingBold" pitchFamily="2" charset="-78"/>
            </a:rPr>
            <a:t>ملتقى سنوي</a:t>
          </a:r>
          <a:endParaRPr lang="ar-SA" sz="2000" dirty="0">
            <a:cs typeface="AdvertisingBold" pitchFamily="2" charset="-78"/>
          </a:endParaRPr>
        </a:p>
      </dgm:t>
    </dgm:pt>
    <dgm:pt modelId="{1220AFF7-C2CB-47A9-BDBB-7D096C7F37DC}" type="parTrans" cxnId="{ADE9A319-48C0-427A-9D42-71080BBF35F3}">
      <dgm:prSet/>
      <dgm:spPr/>
      <dgm:t>
        <a:bodyPr/>
        <a:lstStyle/>
        <a:p>
          <a:pPr rtl="1"/>
          <a:endParaRPr lang="ar-SA"/>
        </a:p>
      </dgm:t>
    </dgm:pt>
    <dgm:pt modelId="{47730BFA-4847-41E2-9FAB-39AE95EAB883}" type="sibTrans" cxnId="{ADE9A319-48C0-427A-9D42-71080BBF35F3}">
      <dgm:prSet/>
      <dgm:spPr/>
      <dgm:t>
        <a:bodyPr/>
        <a:lstStyle/>
        <a:p>
          <a:pPr rtl="1"/>
          <a:endParaRPr lang="ar-SA"/>
        </a:p>
      </dgm:t>
    </dgm:pt>
    <dgm:pt modelId="{984AC1C9-672D-4182-811B-3DBF186322BF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ملتقى التجارب </a:t>
          </a:r>
          <a:r>
            <a:rPr lang="ar-SA" dirty="0" err="1" smtClean="0">
              <a:cs typeface="AdvertisingBold" pitchFamily="2" charset="-78"/>
            </a:rPr>
            <a:t>التاجحة</a:t>
          </a:r>
          <a:r>
            <a:rPr lang="ar-SA" dirty="0" smtClean="0">
              <a:cs typeface="AdvertisingBold" pitchFamily="2" charset="-78"/>
            </a:rPr>
            <a:t> للجمعيات الخيرية بالمملكة العربية السعودية</a:t>
          </a:r>
          <a:endParaRPr lang="ar-SA" dirty="0">
            <a:cs typeface="AdvertisingBold" pitchFamily="2" charset="-78"/>
          </a:endParaRPr>
        </a:p>
      </dgm:t>
    </dgm:pt>
    <dgm:pt modelId="{01DA1E15-1BB0-4BD8-80C0-F7974205C5CF}" type="parTrans" cxnId="{5D838EA3-9660-4E4B-B089-12EE7C4B690E}">
      <dgm:prSet/>
      <dgm:spPr/>
      <dgm:t>
        <a:bodyPr/>
        <a:lstStyle/>
        <a:p>
          <a:pPr rtl="1"/>
          <a:endParaRPr lang="ar-SA"/>
        </a:p>
      </dgm:t>
    </dgm:pt>
    <dgm:pt modelId="{320497C3-D258-40EA-A106-36375020B3D5}" type="sibTrans" cxnId="{5D838EA3-9660-4E4B-B089-12EE7C4B690E}">
      <dgm:prSet/>
      <dgm:spPr/>
      <dgm:t>
        <a:bodyPr/>
        <a:lstStyle/>
        <a:p>
          <a:pPr rtl="1"/>
          <a:endParaRPr lang="ar-SA"/>
        </a:p>
      </dgm:t>
    </dgm:pt>
    <dgm:pt modelId="{176D5E30-BE3C-4C45-AEDB-2F53A8BE759F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المنح الدراسية والتدريبية</a:t>
          </a:r>
          <a:endParaRPr lang="ar-SA" dirty="0">
            <a:cs typeface="AdvertisingBold" pitchFamily="2" charset="-78"/>
          </a:endParaRPr>
        </a:p>
      </dgm:t>
    </dgm:pt>
    <dgm:pt modelId="{00246CC0-0635-488D-974C-ADAB297DD88E}" type="parTrans" cxnId="{C358040A-A6CE-49CE-8B00-FC39877ADF1E}">
      <dgm:prSet/>
      <dgm:spPr/>
      <dgm:t>
        <a:bodyPr/>
        <a:lstStyle/>
        <a:p>
          <a:pPr rtl="1"/>
          <a:endParaRPr lang="ar-SA"/>
        </a:p>
      </dgm:t>
    </dgm:pt>
    <dgm:pt modelId="{FAFC4283-4BAD-4BD5-BE64-591444A7B9CF}" type="sibTrans" cxnId="{C358040A-A6CE-49CE-8B00-FC39877ADF1E}">
      <dgm:prSet/>
      <dgm:spPr/>
      <dgm:t>
        <a:bodyPr/>
        <a:lstStyle/>
        <a:p>
          <a:pPr rtl="1"/>
          <a:endParaRPr lang="ar-SA"/>
        </a:p>
      </dgm:t>
    </dgm:pt>
    <dgm:pt modelId="{2BF4E460-2D10-4BAE-B3D2-6F273D5D9BCA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توقيع اتفاقية مع الصندوق الخيري الاجتماعي</a:t>
          </a:r>
          <a:endParaRPr lang="ar-SA" dirty="0">
            <a:cs typeface="AdvertisingBold" pitchFamily="2" charset="-78"/>
          </a:endParaRPr>
        </a:p>
      </dgm:t>
    </dgm:pt>
    <dgm:pt modelId="{C173AD38-65E2-4D4D-8FA8-ACAA4A0F5CE3}" type="parTrans" cxnId="{C2F5CFB1-7180-4455-A1CB-7263AB2A22AA}">
      <dgm:prSet/>
      <dgm:spPr/>
      <dgm:t>
        <a:bodyPr/>
        <a:lstStyle/>
        <a:p>
          <a:pPr rtl="1"/>
          <a:endParaRPr lang="ar-SA"/>
        </a:p>
      </dgm:t>
    </dgm:pt>
    <dgm:pt modelId="{9A77D585-AAC2-42E0-BAF3-7B6F110629E6}" type="sibTrans" cxnId="{C2F5CFB1-7180-4455-A1CB-7263AB2A22AA}">
      <dgm:prSet/>
      <dgm:spPr/>
      <dgm:t>
        <a:bodyPr/>
        <a:lstStyle/>
        <a:p>
          <a:pPr rtl="1"/>
          <a:endParaRPr lang="ar-SA"/>
        </a:p>
      </dgm:t>
    </dgm:pt>
    <dgm:pt modelId="{E6B707EB-0FF0-418F-8EB6-B1EF8577382A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التدريب المنتهي بالتوظيف</a:t>
          </a:r>
          <a:endParaRPr lang="ar-SA" dirty="0">
            <a:cs typeface="AdvertisingBold" pitchFamily="2" charset="-78"/>
          </a:endParaRPr>
        </a:p>
      </dgm:t>
    </dgm:pt>
    <dgm:pt modelId="{84D0D87D-173D-4B64-9169-051A815687CF}" type="parTrans" cxnId="{40BADE7A-2006-4E7C-B095-FC086A523EE3}">
      <dgm:prSet/>
      <dgm:spPr/>
      <dgm:t>
        <a:bodyPr/>
        <a:lstStyle/>
        <a:p>
          <a:pPr rtl="1"/>
          <a:endParaRPr lang="ar-SA"/>
        </a:p>
      </dgm:t>
    </dgm:pt>
    <dgm:pt modelId="{A5B331EB-1494-4685-ADC8-31849FD1ABAE}" type="sibTrans" cxnId="{40BADE7A-2006-4E7C-B095-FC086A523EE3}">
      <dgm:prSet/>
      <dgm:spPr/>
      <dgm:t>
        <a:bodyPr/>
        <a:lstStyle/>
        <a:p>
          <a:pPr rtl="1"/>
          <a:endParaRPr lang="ar-SA"/>
        </a:p>
      </dgm:t>
    </dgm:pt>
    <dgm:pt modelId="{3651C9D3-D290-45D5-AFB7-FD7F8EA797E9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اتفاقية مع صندوق تنمية الموارد البشرية</a:t>
          </a:r>
          <a:endParaRPr lang="ar-SA" dirty="0">
            <a:cs typeface="AdvertisingBold" pitchFamily="2" charset="-78"/>
          </a:endParaRPr>
        </a:p>
      </dgm:t>
    </dgm:pt>
    <dgm:pt modelId="{E4C43311-3571-4A29-B986-3EF25D3ABF28}" type="parTrans" cxnId="{BFC194A3-862A-4255-8B05-6522921753F0}">
      <dgm:prSet/>
      <dgm:spPr/>
      <dgm:t>
        <a:bodyPr/>
        <a:lstStyle/>
        <a:p>
          <a:pPr rtl="1"/>
          <a:endParaRPr lang="ar-SA"/>
        </a:p>
      </dgm:t>
    </dgm:pt>
    <dgm:pt modelId="{B6C64173-C282-4E59-B2CF-A1CFD0D58432}" type="sibTrans" cxnId="{BFC194A3-862A-4255-8B05-6522921753F0}">
      <dgm:prSet/>
      <dgm:spPr/>
      <dgm:t>
        <a:bodyPr/>
        <a:lstStyle/>
        <a:p>
          <a:pPr rtl="1"/>
          <a:endParaRPr lang="ar-SA"/>
        </a:p>
      </dgm:t>
    </dgm:pt>
    <dgm:pt modelId="{F1A9AC69-15B1-4BB0-8F1C-6655428AEEA9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اتفاقية شركة توطين</a:t>
          </a:r>
          <a:endParaRPr lang="ar-SA" dirty="0">
            <a:cs typeface="AdvertisingBold" pitchFamily="2" charset="-78"/>
          </a:endParaRPr>
        </a:p>
      </dgm:t>
    </dgm:pt>
    <dgm:pt modelId="{1B94AD09-8544-4735-B9F4-F068D84A51FB}" type="parTrans" cxnId="{DE93885A-DFE4-4833-AB32-804E524538D9}">
      <dgm:prSet/>
      <dgm:spPr/>
      <dgm:t>
        <a:bodyPr/>
        <a:lstStyle/>
        <a:p>
          <a:pPr rtl="1"/>
          <a:endParaRPr lang="ar-SA"/>
        </a:p>
      </dgm:t>
    </dgm:pt>
    <dgm:pt modelId="{4157A0D4-ED54-43CF-8442-61F5535A4EFB}" type="sibTrans" cxnId="{DE93885A-DFE4-4833-AB32-804E524538D9}">
      <dgm:prSet/>
      <dgm:spPr/>
      <dgm:t>
        <a:bodyPr/>
        <a:lstStyle/>
        <a:p>
          <a:pPr rtl="1"/>
          <a:endParaRPr lang="ar-SA"/>
        </a:p>
      </dgm:t>
    </dgm:pt>
    <dgm:pt modelId="{33B3F7DD-2391-4E55-9394-9F6F7B3D5FD7}" type="pres">
      <dgm:prSet presAssocID="{A2DFCDBD-1C36-4986-A18F-6AB7868FD9F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60F4E25-0F6C-4941-A951-F8E13B989752}" type="pres">
      <dgm:prSet presAssocID="{06497C7C-6BFB-4FA8-876B-F834EA566642}" presName="compositeNode" presStyleCnt="0">
        <dgm:presLayoutVars>
          <dgm:bulletEnabled val="1"/>
        </dgm:presLayoutVars>
      </dgm:prSet>
      <dgm:spPr/>
    </dgm:pt>
    <dgm:pt modelId="{7C00D85F-12E7-487E-9AA9-1E32911E210E}" type="pres">
      <dgm:prSet presAssocID="{06497C7C-6BFB-4FA8-876B-F834EA566642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3ACBB0-A0A0-4718-AE56-FAD6E813B5FD}" type="pres">
      <dgm:prSet presAssocID="{06497C7C-6BFB-4FA8-876B-F834EA56664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CB89801-6611-4D98-9FCB-7E32565C2358}" type="pres">
      <dgm:prSet presAssocID="{06497C7C-6BFB-4FA8-876B-F834EA566642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4A06EAF-43B0-42BB-901B-8BA495182796}" type="pres">
      <dgm:prSet presAssocID="{47730BFA-4847-41E2-9FAB-39AE95EAB883}" presName="sibTrans" presStyleCnt="0"/>
      <dgm:spPr/>
    </dgm:pt>
    <dgm:pt modelId="{97CEF88E-2AC0-4BF2-A4C3-43B49BDA0739}" type="pres">
      <dgm:prSet presAssocID="{176D5E30-BE3C-4C45-AEDB-2F53A8BE759F}" presName="compositeNode" presStyleCnt="0">
        <dgm:presLayoutVars>
          <dgm:bulletEnabled val="1"/>
        </dgm:presLayoutVars>
      </dgm:prSet>
      <dgm:spPr/>
    </dgm:pt>
    <dgm:pt modelId="{D9007F94-1AEE-45CD-B2D3-9E14AF905265}" type="pres">
      <dgm:prSet presAssocID="{176D5E30-BE3C-4C45-AEDB-2F53A8BE759F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68A9AA-9B76-4720-B61D-C3228E5FD562}" type="pres">
      <dgm:prSet presAssocID="{176D5E30-BE3C-4C45-AEDB-2F53A8BE759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2D5F098-984B-4BE0-A338-3731068B6424}" type="pres">
      <dgm:prSet presAssocID="{176D5E30-BE3C-4C45-AEDB-2F53A8BE759F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630AE0F-08C7-4492-B89F-2DBF4AA7DDD7}" type="pres">
      <dgm:prSet presAssocID="{FAFC4283-4BAD-4BD5-BE64-591444A7B9CF}" presName="sibTrans" presStyleCnt="0"/>
      <dgm:spPr/>
    </dgm:pt>
    <dgm:pt modelId="{DAFE524B-2E18-4197-B315-622BF30670E5}" type="pres">
      <dgm:prSet presAssocID="{E6B707EB-0FF0-418F-8EB6-B1EF8577382A}" presName="compositeNode" presStyleCnt="0">
        <dgm:presLayoutVars>
          <dgm:bulletEnabled val="1"/>
        </dgm:presLayoutVars>
      </dgm:prSet>
      <dgm:spPr/>
    </dgm:pt>
    <dgm:pt modelId="{7DD06382-3C58-4FDF-A690-F32AB3DF1534}" type="pres">
      <dgm:prSet presAssocID="{E6B707EB-0FF0-418F-8EB6-B1EF8577382A}" presName="imag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767B3F-4CEE-478C-AF73-C1F467377351}" type="pres">
      <dgm:prSet presAssocID="{E6B707EB-0FF0-418F-8EB6-B1EF8577382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90426BA-B5E8-4C7C-A324-F66CADACFBE1}" type="pres">
      <dgm:prSet presAssocID="{E6B707EB-0FF0-418F-8EB6-B1EF8577382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CDE9B45-DE7E-4014-88C2-5CED9170BFC2}" type="presOf" srcId="{E6B707EB-0FF0-418F-8EB6-B1EF8577382A}" destId="{990426BA-B5E8-4C7C-A324-F66CADACFBE1}" srcOrd="0" destOrd="0" presId="urn:microsoft.com/office/officeart/2005/8/layout/hList2"/>
    <dgm:cxn modelId="{B44EF1ED-880C-4425-AFC7-866B63FF7DF6}" type="presOf" srcId="{984AC1C9-672D-4182-811B-3DBF186322BF}" destId="{C53ACBB0-A0A0-4718-AE56-FAD6E813B5FD}" srcOrd="0" destOrd="0" presId="urn:microsoft.com/office/officeart/2005/8/layout/hList2"/>
    <dgm:cxn modelId="{C2F5CFB1-7180-4455-A1CB-7263AB2A22AA}" srcId="{176D5E30-BE3C-4C45-AEDB-2F53A8BE759F}" destId="{2BF4E460-2D10-4BAE-B3D2-6F273D5D9BCA}" srcOrd="0" destOrd="0" parTransId="{C173AD38-65E2-4D4D-8FA8-ACAA4A0F5CE3}" sibTransId="{9A77D585-AAC2-42E0-BAF3-7B6F110629E6}"/>
    <dgm:cxn modelId="{ADE9A319-48C0-427A-9D42-71080BBF35F3}" srcId="{A2DFCDBD-1C36-4986-A18F-6AB7868FD9FB}" destId="{06497C7C-6BFB-4FA8-876B-F834EA566642}" srcOrd="0" destOrd="0" parTransId="{1220AFF7-C2CB-47A9-BDBB-7D096C7F37DC}" sibTransId="{47730BFA-4847-41E2-9FAB-39AE95EAB883}"/>
    <dgm:cxn modelId="{E9449CB3-AFAE-406D-844F-7F2A2DB3BD32}" type="presOf" srcId="{F1A9AC69-15B1-4BB0-8F1C-6655428AEEA9}" destId="{DD767B3F-4CEE-478C-AF73-C1F467377351}" srcOrd="0" destOrd="1" presId="urn:microsoft.com/office/officeart/2005/8/layout/hList2"/>
    <dgm:cxn modelId="{BED95812-30B5-40D2-B511-1ACA1D1F3BCF}" type="presOf" srcId="{176D5E30-BE3C-4C45-AEDB-2F53A8BE759F}" destId="{C2D5F098-984B-4BE0-A338-3731068B6424}" srcOrd="0" destOrd="0" presId="urn:microsoft.com/office/officeart/2005/8/layout/hList2"/>
    <dgm:cxn modelId="{BFC194A3-862A-4255-8B05-6522921753F0}" srcId="{E6B707EB-0FF0-418F-8EB6-B1EF8577382A}" destId="{3651C9D3-D290-45D5-AFB7-FD7F8EA797E9}" srcOrd="0" destOrd="0" parTransId="{E4C43311-3571-4A29-B986-3EF25D3ABF28}" sibTransId="{B6C64173-C282-4E59-B2CF-A1CFD0D58432}"/>
    <dgm:cxn modelId="{5D838EA3-9660-4E4B-B089-12EE7C4B690E}" srcId="{06497C7C-6BFB-4FA8-876B-F834EA566642}" destId="{984AC1C9-672D-4182-811B-3DBF186322BF}" srcOrd="0" destOrd="0" parTransId="{01DA1E15-1BB0-4BD8-80C0-F7974205C5CF}" sibTransId="{320497C3-D258-40EA-A106-36375020B3D5}"/>
    <dgm:cxn modelId="{DE93885A-DFE4-4833-AB32-804E524538D9}" srcId="{E6B707EB-0FF0-418F-8EB6-B1EF8577382A}" destId="{F1A9AC69-15B1-4BB0-8F1C-6655428AEEA9}" srcOrd="1" destOrd="0" parTransId="{1B94AD09-8544-4735-B9F4-F068D84A51FB}" sibTransId="{4157A0D4-ED54-43CF-8442-61F5535A4EFB}"/>
    <dgm:cxn modelId="{9A66A4EE-6C4D-400E-AC3A-F8BC7A2C1429}" type="presOf" srcId="{06497C7C-6BFB-4FA8-876B-F834EA566642}" destId="{1CB89801-6611-4D98-9FCB-7E32565C2358}" srcOrd="0" destOrd="0" presId="urn:microsoft.com/office/officeart/2005/8/layout/hList2"/>
    <dgm:cxn modelId="{40BADE7A-2006-4E7C-B095-FC086A523EE3}" srcId="{A2DFCDBD-1C36-4986-A18F-6AB7868FD9FB}" destId="{E6B707EB-0FF0-418F-8EB6-B1EF8577382A}" srcOrd="2" destOrd="0" parTransId="{84D0D87D-173D-4B64-9169-051A815687CF}" sibTransId="{A5B331EB-1494-4685-ADC8-31849FD1ABAE}"/>
    <dgm:cxn modelId="{905F10A2-A59D-4E31-B625-C47BA55D6329}" type="presOf" srcId="{A2DFCDBD-1C36-4986-A18F-6AB7868FD9FB}" destId="{33B3F7DD-2391-4E55-9394-9F6F7B3D5FD7}" srcOrd="0" destOrd="0" presId="urn:microsoft.com/office/officeart/2005/8/layout/hList2"/>
    <dgm:cxn modelId="{69FC6E60-1545-43DE-974C-C8F0259C5205}" type="presOf" srcId="{3651C9D3-D290-45D5-AFB7-FD7F8EA797E9}" destId="{DD767B3F-4CEE-478C-AF73-C1F467377351}" srcOrd="0" destOrd="0" presId="urn:microsoft.com/office/officeart/2005/8/layout/hList2"/>
    <dgm:cxn modelId="{B62615A8-1FD6-4F0C-8CDB-FBE3434F62E0}" type="presOf" srcId="{2BF4E460-2D10-4BAE-B3D2-6F273D5D9BCA}" destId="{4368A9AA-9B76-4720-B61D-C3228E5FD562}" srcOrd="0" destOrd="0" presId="urn:microsoft.com/office/officeart/2005/8/layout/hList2"/>
    <dgm:cxn modelId="{C358040A-A6CE-49CE-8B00-FC39877ADF1E}" srcId="{A2DFCDBD-1C36-4986-A18F-6AB7868FD9FB}" destId="{176D5E30-BE3C-4C45-AEDB-2F53A8BE759F}" srcOrd="1" destOrd="0" parTransId="{00246CC0-0635-488D-974C-ADAB297DD88E}" sibTransId="{FAFC4283-4BAD-4BD5-BE64-591444A7B9CF}"/>
    <dgm:cxn modelId="{815A30AE-6D9D-44B9-89BA-1535667F4B73}" type="presParOf" srcId="{33B3F7DD-2391-4E55-9394-9F6F7B3D5FD7}" destId="{A60F4E25-0F6C-4941-A951-F8E13B989752}" srcOrd="0" destOrd="0" presId="urn:microsoft.com/office/officeart/2005/8/layout/hList2"/>
    <dgm:cxn modelId="{86493595-4BC7-46C9-B4D2-0F233A40B0C6}" type="presParOf" srcId="{A60F4E25-0F6C-4941-A951-F8E13B989752}" destId="{7C00D85F-12E7-487E-9AA9-1E32911E210E}" srcOrd="0" destOrd="0" presId="urn:microsoft.com/office/officeart/2005/8/layout/hList2"/>
    <dgm:cxn modelId="{34CFB158-E7BC-4899-947D-53954EADA6E5}" type="presParOf" srcId="{A60F4E25-0F6C-4941-A951-F8E13B989752}" destId="{C53ACBB0-A0A0-4718-AE56-FAD6E813B5FD}" srcOrd="1" destOrd="0" presId="urn:microsoft.com/office/officeart/2005/8/layout/hList2"/>
    <dgm:cxn modelId="{A1340DDC-78A2-4BA3-A2EA-CEB49B9AC5F2}" type="presParOf" srcId="{A60F4E25-0F6C-4941-A951-F8E13B989752}" destId="{1CB89801-6611-4D98-9FCB-7E32565C2358}" srcOrd="2" destOrd="0" presId="urn:microsoft.com/office/officeart/2005/8/layout/hList2"/>
    <dgm:cxn modelId="{E0B1D1F1-B5C5-41B3-A025-BFD674F49F8E}" type="presParOf" srcId="{33B3F7DD-2391-4E55-9394-9F6F7B3D5FD7}" destId="{84A06EAF-43B0-42BB-901B-8BA495182796}" srcOrd="1" destOrd="0" presId="urn:microsoft.com/office/officeart/2005/8/layout/hList2"/>
    <dgm:cxn modelId="{E83CFBB8-1DDD-4D64-BC07-9C9412AF3EAA}" type="presParOf" srcId="{33B3F7DD-2391-4E55-9394-9F6F7B3D5FD7}" destId="{97CEF88E-2AC0-4BF2-A4C3-43B49BDA0739}" srcOrd="2" destOrd="0" presId="urn:microsoft.com/office/officeart/2005/8/layout/hList2"/>
    <dgm:cxn modelId="{FA781473-3225-4FFA-AF73-6A50E993E4BF}" type="presParOf" srcId="{97CEF88E-2AC0-4BF2-A4C3-43B49BDA0739}" destId="{D9007F94-1AEE-45CD-B2D3-9E14AF905265}" srcOrd="0" destOrd="0" presId="urn:microsoft.com/office/officeart/2005/8/layout/hList2"/>
    <dgm:cxn modelId="{2DAB453C-21FE-4759-ADF9-89DABF81145B}" type="presParOf" srcId="{97CEF88E-2AC0-4BF2-A4C3-43B49BDA0739}" destId="{4368A9AA-9B76-4720-B61D-C3228E5FD562}" srcOrd="1" destOrd="0" presId="urn:microsoft.com/office/officeart/2005/8/layout/hList2"/>
    <dgm:cxn modelId="{DAE6B59D-17A7-44EA-861F-9318CB67EBD0}" type="presParOf" srcId="{97CEF88E-2AC0-4BF2-A4C3-43B49BDA0739}" destId="{C2D5F098-984B-4BE0-A338-3731068B6424}" srcOrd="2" destOrd="0" presId="urn:microsoft.com/office/officeart/2005/8/layout/hList2"/>
    <dgm:cxn modelId="{F47E174E-9649-406C-B172-F4C12A6B0DB6}" type="presParOf" srcId="{33B3F7DD-2391-4E55-9394-9F6F7B3D5FD7}" destId="{1630AE0F-08C7-4492-B89F-2DBF4AA7DDD7}" srcOrd="3" destOrd="0" presId="urn:microsoft.com/office/officeart/2005/8/layout/hList2"/>
    <dgm:cxn modelId="{68A69463-C048-447F-8232-60E29622C5A8}" type="presParOf" srcId="{33B3F7DD-2391-4E55-9394-9F6F7B3D5FD7}" destId="{DAFE524B-2E18-4197-B315-622BF30670E5}" srcOrd="4" destOrd="0" presId="urn:microsoft.com/office/officeart/2005/8/layout/hList2"/>
    <dgm:cxn modelId="{E04F7A54-0A2A-4C20-A9B2-7201949A7AEB}" type="presParOf" srcId="{DAFE524B-2E18-4197-B315-622BF30670E5}" destId="{7DD06382-3C58-4FDF-A690-F32AB3DF1534}" srcOrd="0" destOrd="0" presId="urn:microsoft.com/office/officeart/2005/8/layout/hList2"/>
    <dgm:cxn modelId="{610BF891-0B16-4F34-A515-85649BA7859D}" type="presParOf" srcId="{DAFE524B-2E18-4197-B315-622BF30670E5}" destId="{DD767B3F-4CEE-478C-AF73-C1F467377351}" srcOrd="1" destOrd="0" presId="urn:microsoft.com/office/officeart/2005/8/layout/hList2"/>
    <dgm:cxn modelId="{934BE178-E7DD-4330-870A-F5EAABA8CE72}" type="presParOf" srcId="{DAFE524B-2E18-4197-B315-622BF30670E5}" destId="{990426BA-B5E8-4C7C-A324-F66CADACFBE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7EE3F-E18F-454F-9E16-368C74B557D1}" type="doc">
      <dgm:prSet loTypeId="urn:microsoft.com/office/officeart/2005/8/layout/cycle5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6AF02010-C1D0-4585-B393-387A90F08FC8}">
      <dgm:prSet phldrT="[نص]" custT="1"/>
      <dgm:spPr/>
      <dgm:t>
        <a:bodyPr/>
        <a:lstStyle/>
        <a:p>
          <a:pPr rtl="1"/>
          <a:r>
            <a:rPr lang="ar-SA" sz="1800" dirty="0">
              <a:cs typeface="AL-Mateen" pitchFamily="2" charset="-78"/>
            </a:rPr>
            <a:t>المرحلة المبدئية</a:t>
          </a:r>
        </a:p>
        <a:p>
          <a:pPr rtl="1"/>
          <a:r>
            <a:rPr lang="ar-SA" sz="1800" dirty="0">
              <a:cs typeface="AL-Mateen" pitchFamily="2" charset="-78"/>
            </a:rPr>
            <a:t>(التخطيط والتصور العام</a:t>
          </a:r>
          <a:r>
            <a:rPr lang="ar-SA" sz="1800" dirty="0" err="1">
              <a:cs typeface="AL-Mateen" pitchFamily="2" charset="-78"/>
            </a:rPr>
            <a:t>)</a:t>
          </a:r>
          <a:endParaRPr lang="ar-SA" sz="1800" dirty="0">
            <a:cs typeface="AL-Mateen" pitchFamily="2" charset="-78"/>
          </a:endParaRPr>
        </a:p>
      </dgm:t>
    </dgm:pt>
    <dgm:pt modelId="{F9CA1EAD-7D65-47E1-BF8B-5FE9F9925631}" type="parTrans" cxnId="{957BAD2B-2EB6-4F8A-B459-B4A008DA5993}">
      <dgm:prSet/>
      <dgm:spPr/>
      <dgm:t>
        <a:bodyPr/>
        <a:lstStyle/>
        <a:p>
          <a:pPr rtl="1"/>
          <a:endParaRPr lang="ar-SA"/>
        </a:p>
      </dgm:t>
    </dgm:pt>
    <dgm:pt modelId="{EA9A4273-700F-4BAC-B19B-E7EF13AE6D69}" type="sibTrans" cxnId="{957BAD2B-2EB6-4F8A-B459-B4A008DA5993}">
      <dgm:prSet/>
      <dgm:spPr/>
      <dgm:t>
        <a:bodyPr/>
        <a:lstStyle/>
        <a:p>
          <a:pPr rtl="1"/>
          <a:endParaRPr lang="ar-SA"/>
        </a:p>
      </dgm:t>
    </dgm:pt>
    <dgm:pt modelId="{0944E6DB-A993-4C37-BD97-0C5EF38ADF1E}">
      <dgm:prSet phldrT="[نص]"/>
      <dgm:spPr/>
      <dgm:t>
        <a:bodyPr/>
        <a:lstStyle/>
        <a:p>
          <a:pPr rtl="1"/>
          <a:r>
            <a:rPr lang="ar-SA" dirty="0">
              <a:cs typeface="AL-Mateen" pitchFamily="2" charset="-78"/>
            </a:rPr>
            <a:t>مرحلة بناء الكوادر واعتماد البرامج</a:t>
          </a:r>
        </a:p>
      </dgm:t>
    </dgm:pt>
    <dgm:pt modelId="{9FAEEB7F-78DB-4DFC-8284-7B536C35650C}" type="parTrans" cxnId="{F5B55E36-08A4-4944-B084-B718B455A5D2}">
      <dgm:prSet/>
      <dgm:spPr/>
      <dgm:t>
        <a:bodyPr/>
        <a:lstStyle/>
        <a:p>
          <a:pPr rtl="1"/>
          <a:endParaRPr lang="ar-SA"/>
        </a:p>
      </dgm:t>
    </dgm:pt>
    <dgm:pt modelId="{1930729C-6856-440E-B794-D8516AE6BBDF}" type="sibTrans" cxnId="{F5B55E36-08A4-4944-B084-B718B455A5D2}">
      <dgm:prSet/>
      <dgm:spPr/>
      <dgm:t>
        <a:bodyPr/>
        <a:lstStyle/>
        <a:p>
          <a:pPr rtl="1"/>
          <a:endParaRPr lang="ar-SA"/>
        </a:p>
      </dgm:t>
    </dgm:pt>
    <dgm:pt modelId="{F56BF995-6752-410A-8818-51A552ADA7B3}">
      <dgm:prSet phldrT="[نص]"/>
      <dgm:spPr/>
      <dgm:t>
        <a:bodyPr/>
        <a:lstStyle/>
        <a:p>
          <a:pPr rtl="1"/>
          <a:r>
            <a:rPr lang="ar-SA" dirty="0">
              <a:cs typeface="AL-Mateen" pitchFamily="2" charset="-78"/>
            </a:rPr>
            <a:t>مرحلة انطلاق البرامج والتوسع الكمي والكيفي</a:t>
          </a:r>
        </a:p>
      </dgm:t>
    </dgm:pt>
    <dgm:pt modelId="{CCA51DE6-1E29-4AAF-B45C-B34B092B8746}" type="parTrans" cxnId="{18C87496-EABD-4CF2-A787-87F9ACD31FF3}">
      <dgm:prSet/>
      <dgm:spPr/>
      <dgm:t>
        <a:bodyPr/>
        <a:lstStyle/>
        <a:p>
          <a:pPr rtl="1"/>
          <a:endParaRPr lang="ar-SA"/>
        </a:p>
      </dgm:t>
    </dgm:pt>
    <dgm:pt modelId="{A7B2453E-8563-41AD-8CF9-125870F5286D}" type="sibTrans" cxnId="{18C87496-EABD-4CF2-A787-87F9ACD31FF3}">
      <dgm:prSet/>
      <dgm:spPr/>
      <dgm:t>
        <a:bodyPr/>
        <a:lstStyle/>
        <a:p>
          <a:pPr rtl="1"/>
          <a:endParaRPr lang="ar-SA"/>
        </a:p>
      </dgm:t>
    </dgm:pt>
    <dgm:pt modelId="{37D67655-47B5-479B-8D05-E15481E5FE91}">
      <dgm:prSet phldrT="[نص]"/>
      <dgm:spPr/>
      <dgm:t>
        <a:bodyPr/>
        <a:lstStyle/>
        <a:p>
          <a:pPr rtl="1"/>
          <a:r>
            <a:rPr lang="ar-SA" dirty="0">
              <a:cs typeface="AL-Mateen" pitchFamily="2" charset="-78"/>
            </a:rPr>
            <a:t>مرحلة تفعيل الشراكات والاتفاقيات</a:t>
          </a:r>
        </a:p>
      </dgm:t>
    </dgm:pt>
    <dgm:pt modelId="{F50FC357-D877-4E55-9569-325E65DBFE3B}" type="parTrans" cxnId="{A1F74542-7317-4FCC-B663-82D935B46DEA}">
      <dgm:prSet/>
      <dgm:spPr/>
      <dgm:t>
        <a:bodyPr/>
        <a:lstStyle/>
        <a:p>
          <a:pPr rtl="1"/>
          <a:endParaRPr lang="ar-SA"/>
        </a:p>
      </dgm:t>
    </dgm:pt>
    <dgm:pt modelId="{15361EE5-BD8D-478C-AE46-8DF16630825F}" type="sibTrans" cxnId="{A1F74542-7317-4FCC-B663-82D935B46DEA}">
      <dgm:prSet/>
      <dgm:spPr/>
      <dgm:t>
        <a:bodyPr/>
        <a:lstStyle/>
        <a:p>
          <a:pPr rtl="1"/>
          <a:endParaRPr lang="ar-SA"/>
        </a:p>
      </dgm:t>
    </dgm:pt>
    <dgm:pt modelId="{1B89AA99-BB2C-4D9D-A5A5-B458AE102B2D}" type="pres">
      <dgm:prSet presAssocID="{A6E7EE3F-E18F-454F-9E16-368C74B557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05A4FF6-7203-4B3A-ADC9-13B170A67A51}" type="pres">
      <dgm:prSet presAssocID="{6AF02010-C1D0-4585-B393-387A90F08FC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5BAC63-AA21-42AE-A23D-7F79768ECF50}" type="pres">
      <dgm:prSet presAssocID="{6AF02010-C1D0-4585-B393-387A90F08FC8}" presName="spNode" presStyleCnt="0"/>
      <dgm:spPr/>
      <dgm:t>
        <a:bodyPr/>
        <a:lstStyle/>
        <a:p>
          <a:pPr rtl="1"/>
          <a:endParaRPr lang="ar-SA"/>
        </a:p>
      </dgm:t>
    </dgm:pt>
    <dgm:pt modelId="{D52B3222-6D6A-4479-A6F7-F3DEA5FCC0C7}" type="pres">
      <dgm:prSet presAssocID="{EA9A4273-700F-4BAC-B19B-E7EF13AE6D69}" presName="sibTrans" presStyleLbl="sibTrans1D1" presStyleIdx="0" presStyleCnt="4"/>
      <dgm:spPr/>
      <dgm:t>
        <a:bodyPr/>
        <a:lstStyle/>
        <a:p>
          <a:pPr rtl="1"/>
          <a:endParaRPr lang="ar-SA"/>
        </a:p>
      </dgm:t>
    </dgm:pt>
    <dgm:pt modelId="{F89434E2-CCA6-4353-82A9-AA5133C930EC}" type="pres">
      <dgm:prSet presAssocID="{0944E6DB-A993-4C37-BD97-0C5EF38ADF1E}" presName="node" presStyleLbl="node1" presStyleIdx="1" presStyleCnt="4" custRadScaleRad="101056" custRadScaleInc="428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E278FEC-931C-42AE-8B0B-92A2402DB7CF}" type="pres">
      <dgm:prSet presAssocID="{0944E6DB-A993-4C37-BD97-0C5EF38ADF1E}" presName="spNode" presStyleCnt="0"/>
      <dgm:spPr/>
      <dgm:t>
        <a:bodyPr/>
        <a:lstStyle/>
        <a:p>
          <a:pPr rtl="1"/>
          <a:endParaRPr lang="ar-SA"/>
        </a:p>
      </dgm:t>
    </dgm:pt>
    <dgm:pt modelId="{8B135417-75C2-4785-98FC-F79D8D334364}" type="pres">
      <dgm:prSet presAssocID="{1930729C-6856-440E-B794-D8516AE6BBDF}" presName="sibTrans" presStyleLbl="sibTrans1D1" presStyleIdx="1" presStyleCnt="4"/>
      <dgm:spPr/>
      <dgm:t>
        <a:bodyPr/>
        <a:lstStyle/>
        <a:p>
          <a:pPr rtl="1"/>
          <a:endParaRPr lang="ar-SA"/>
        </a:p>
      </dgm:t>
    </dgm:pt>
    <dgm:pt modelId="{5D163BDB-977D-46C1-AF67-9856DCC69556}" type="pres">
      <dgm:prSet presAssocID="{F56BF995-6752-410A-8818-51A552ADA7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8E2870-E2D4-4EE8-B9C6-4DE42F67461C}" type="pres">
      <dgm:prSet presAssocID="{F56BF995-6752-410A-8818-51A552ADA7B3}" presName="spNode" presStyleCnt="0"/>
      <dgm:spPr/>
      <dgm:t>
        <a:bodyPr/>
        <a:lstStyle/>
        <a:p>
          <a:pPr rtl="1"/>
          <a:endParaRPr lang="ar-SA"/>
        </a:p>
      </dgm:t>
    </dgm:pt>
    <dgm:pt modelId="{C30C48B8-D63E-4664-8E54-BD07391E97E4}" type="pres">
      <dgm:prSet presAssocID="{A7B2453E-8563-41AD-8CF9-125870F5286D}" presName="sibTrans" presStyleLbl="sibTrans1D1" presStyleIdx="2" presStyleCnt="4"/>
      <dgm:spPr/>
      <dgm:t>
        <a:bodyPr/>
        <a:lstStyle/>
        <a:p>
          <a:pPr rtl="1"/>
          <a:endParaRPr lang="ar-SA"/>
        </a:p>
      </dgm:t>
    </dgm:pt>
    <dgm:pt modelId="{AA09E887-B895-4A76-8694-AD58AC84A978}" type="pres">
      <dgm:prSet presAssocID="{37D67655-47B5-479B-8D05-E15481E5FE9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667CB8F-D105-4A16-A027-A55195CC2A2E}" type="pres">
      <dgm:prSet presAssocID="{37D67655-47B5-479B-8D05-E15481E5FE91}" presName="spNode" presStyleCnt="0"/>
      <dgm:spPr/>
      <dgm:t>
        <a:bodyPr/>
        <a:lstStyle/>
        <a:p>
          <a:pPr rtl="1"/>
          <a:endParaRPr lang="ar-SA"/>
        </a:p>
      </dgm:t>
    </dgm:pt>
    <dgm:pt modelId="{D2E77DF8-CFAE-460A-AE6E-9AD10A3519C1}" type="pres">
      <dgm:prSet presAssocID="{15361EE5-BD8D-478C-AE46-8DF16630825F}" presName="sibTrans" presStyleLbl="sibTrans1D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75409B09-DE27-4969-8236-DAD2AD904156}" type="presOf" srcId="{0944E6DB-A993-4C37-BD97-0C5EF38ADF1E}" destId="{F89434E2-CCA6-4353-82A9-AA5133C930EC}" srcOrd="0" destOrd="0" presId="urn:microsoft.com/office/officeart/2005/8/layout/cycle5"/>
    <dgm:cxn modelId="{F5B55E36-08A4-4944-B084-B718B455A5D2}" srcId="{A6E7EE3F-E18F-454F-9E16-368C74B557D1}" destId="{0944E6DB-A993-4C37-BD97-0C5EF38ADF1E}" srcOrd="1" destOrd="0" parTransId="{9FAEEB7F-78DB-4DFC-8284-7B536C35650C}" sibTransId="{1930729C-6856-440E-B794-D8516AE6BBDF}"/>
    <dgm:cxn modelId="{18C87496-EABD-4CF2-A787-87F9ACD31FF3}" srcId="{A6E7EE3F-E18F-454F-9E16-368C74B557D1}" destId="{F56BF995-6752-410A-8818-51A552ADA7B3}" srcOrd="2" destOrd="0" parTransId="{CCA51DE6-1E29-4AAF-B45C-B34B092B8746}" sibTransId="{A7B2453E-8563-41AD-8CF9-125870F5286D}"/>
    <dgm:cxn modelId="{530C8375-5BD6-45EB-9D21-767E0ACD12AE}" type="presOf" srcId="{EA9A4273-700F-4BAC-B19B-E7EF13AE6D69}" destId="{D52B3222-6D6A-4479-A6F7-F3DEA5FCC0C7}" srcOrd="0" destOrd="0" presId="urn:microsoft.com/office/officeart/2005/8/layout/cycle5"/>
    <dgm:cxn modelId="{B164CDE1-70D4-4BE1-AB4F-0284F01182AE}" type="presOf" srcId="{15361EE5-BD8D-478C-AE46-8DF16630825F}" destId="{D2E77DF8-CFAE-460A-AE6E-9AD10A3519C1}" srcOrd="0" destOrd="0" presId="urn:microsoft.com/office/officeart/2005/8/layout/cycle5"/>
    <dgm:cxn modelId="{957BAD2B-2EB6-4F8A-B459-B4A008DA5993}" srcId="{A6E7EE3F-E18F-454F-9E16-368C74B557D1}" destId="{6AF02010-C1D0-4585-B393-387A90F08FC8}" srcOrd="0" destOrd="0" parTransId="{F9CA1EAD-7D65-47E1-BF8B-5FE9F9925631}" sibTransId="{EA9A4273-700F-4BAC-B19B-E7EF13AE6D69}"/>
    <dgm:cxn modelId="{A1F74542-7317-4FCC-B663-82D935B46DEA}" srcId="{A6E7EE3F-E18F-454F-9E16-368C74B557D1}" destId="{37D67655-47B5-479B-8D05-E15481E5FE91}" srcOrd="3" destOrd="0" parTransId="{F50FC357-D877-4E55-9569-325E65DBFE3B}" sibTransId="{15361EE5-BD8D-478C-AE46-8DF16630825F}"/>
    <dgm:cxn modelId="{087D36A9-9839-4DD4-AF62-F32BB955A030}" type="presOf" srcId="{F56BF995-6752-410A-8818-51A552ADA7B3}" destId="{5D163BDB-977D-46C1-AF67-9856DCC69556}" srcOrd="0" destOrd="0" presId="urn:microsoft.com/office/officeart/2005/8/layout/cycle5"/>
    <dgm:cxn modelId="{E136B5B5-9029-4C99-87B2-01BA582F3A9B}" type="presOf" srcId="{6AF02010-C1D0-4585-B393-387A90F08FC8}" destId="{705A4FF6-7203-4B3A-ADC9-13B170A67A51}" srcOrd="0" destOrd="0" presId="urn:microsoft.com/office/officeart/2005/8/layout/cycle5"/>
    <dgm:cxn modelId="{60F95DAE-0CFD-4AE2-93C9-E702264BEF28}" type="presOf" srcId="{1930729C-6856-440E-B794-D8516AE6BBDF}" destId="{8B135417-75C2-4785-98FC-F79D8D334364}" srcOrd="0" destOrd="0" presId="urn:microsoft.com/office/officeart/2005/8/layout/cycle5"/>
    <dgm:cxn modelId="{CA0483A3-BF94-4ED4-A750-3E7843F443CA}" type="presOf" srcId="{37D67655-47B5-479B-8D05-E15481E5FE91}" destId="{AA09E887-B895-4A76-8694-AD58AC84A978}" srcOrd="0" destOrd="0" presId="urn:microsoft.com/office/officeart/2005/8/layout/cycle5"/>
    <dgm:cxn modelId="{7AED7105-FBD5-465D-AFEE-90E635BE4B44}" type="presOf" srcId="{A7B2453E-8563-41AD-8CF9-125870F5286D}" destId="{C30C48B8-D63E-4664-8E54-BD07391E97E4}" srcOrd="0" destOrd="0" presId="urn:microsoft.com/office/officeart/2005/8/layout/cycle5"/>
    <dgm:cxn modelId="{E21B0D08-B247-442D-940F-805679CE2E42}" type="presOf" srcId="{A6E7EE3F-E18F-454F-9E16-368C74B557D1}" destId="{1B89AA99-BB2C-4D9D-A5A5-B458AE102B2D}" srcOrd="0" destOrd="0" presId="urn:microsoft.com/office/officeart/2005/8/layout/cycle5"/>
    <dgm:cxn modelId="{064A63FA-5020-402B-A60C-05D1C789CC88}" type="presParOf" srcId="{1B89AA99-BB2C-4D9D-A5A5-B458AE102B2D}" destId="{705A4FF6-7203-4B3A-ADC9-13B170A67A51}" srcOrd="0" destOrd="0" presId="urn:microsoft.com/office/officeart/2005/8/layout/cycle5"/>
    <dgm:cxn modelId="{F124EA0E-3EDD-4519-94FE-638202A95ADE}" type="presParOf" srcId="{1B89AA99-BB2C-4D9D-A5A5-B458AE102B2D}" destId="{8E5BAC63-AA21-42AE-A23D-7F79768ECF50}" srcOrd="1" destOrd="0" presId="urn:microsoft.com/office/officeart/2005/8/layout/cycle5"/>
    <dgm:cxn modelId="{0D7EAE59-CF64-42B9-AE6E-042330C17AF6}" type="presParOf" srcId="{1B89AA99-BB2C-4D9D-A5A5-B458AE102B2D}" destId="{D52B3222-6D6A-4479-A6F7-F3DEA5FCC0C7}" srcOrd="2" destOrd="0" presId="urn:microsoft.com/office/officeart/2005/8/layout/cycle5"/>
    <dgm:cxn modelId="{F3BD08E2-A970-4F69-9FD1-05285E267404}" type="presParOf" srcId="{1B89AA99-BB2C-4D9D-A5A5-B458AE102B2D}" destId="{F89434E2-CCA6-4353-82A9-AA5133C930EC}" srcOrd="3" destOrd="0" presId="urn:microsoft.com/office/officeart/2005/8/layout/cycle5"/>
    <dgm:cxn modelId="{1B60CD86-9063-4684-9FE2-9693F7F095CD}" type="presParOf" srcId="{1B89AA99-BB2C-4D9D-A5A5-B458AE102B2D}" destId="{EE278FEC-931C-42AE-8B0B-92A2402DB7CF}" srcOrd="4" destOrd="0" presId="urn:microsoft.com/office/officeart/2005/8/layout/cycle5"/>
    <dgm:cxn modelId="{EA8B94C3-A2FD-4F5F-9581-8E9AB44AE64B}" type="presParOf" srcId="{1B89AA99-BB2C-4D9D-A5A5-B458AE102B2D}" destId="{8B135417-75C2-4785-98FC-F79D8D334364}" srcOrd="5" destOrd="0" presId="urn:microsoft.com/office/officeart/2005/8/layout/cycle5"/>
    <dgm:cxn modelId="{2897B007-A8D4-4486-A760-1991FADBB196}" type="presParOf" srcId="{1B89AA99-BB2C-4D9D-A5A5-B458AE102B2D}" destId="{5D163BDB-977D-46C1-AF67-9856DCC69556}" srcOrd="6" destOrd="0" presId="urn:microsoft.com/office/officeart/2005/8/layout/cycle5"/>
    <dgm:cxn modelId="{6573DC22-6A71-462F-8543-D04049E38B3B}" type="presParOf" srcId="{1B89AA99-BB2C-4D9D-A5A5-B458AE102B2D}" destId="{DF8E2870-E2D4-4EE8-B9C6-4DE42F67461C}" srcOrd="7" destOrd="0" presId="urn:microsoft.com/office/officeart/2005/8/layout/cycle5"/>
    <dgm:cxn modelId="{B4F913CB-53AD-4168-B599-8F5B017E6E81}" type="presParOf" srcId="{1B89AA99-BB2C-4D9D-A5A5-B458AE102B2D}" destId="{C30C48B8-D63E-4664-8E54-BD07391E97E4}" srcOrd="8" destOrd="0" presId="urn:microsoft.com/office/officeart/2005/8/layout/cycle5"/>
    <dgm:cxn modelId="{618BB0AE-5529-4785-B776-C3DA71ECDE73}" type="presParOf" srcId="{1B89AA99-BB2C-4D9D-A5A5-B458AE102B2D}" destId="{AA09E887-B895-4A76-8694-AD58AC84A978}" srcOrd="9" destOrd="0" presId="urn:microsoft.com/office/officeart/2005/8/layout/cycle5"/>
    <dgm:cxn modelId="{A515EA56-EA07-42E3-9F28-48CEEA4B7FAF}" type="presParOf" srcId="{1B89AA99-BB2C-4D9D-A5A5-B458AE102B2D}" destId="{A667CB8F-D105-4A16-A027-A55195CC2A2E}" srcOrd="10" destOrd="0" presId="urn:microsoft.com/office/officeart/2005/8/layout/cycle5"/>
    <dgm:cxn modelId="{AA4FB00D-EE4B-4E84-8231-7AD22DF0DAEF}" type="presParOf" srcId="{1B89AA99-BB2C-4D9D-A5A5-B458AE102B2D}" destId="{D2E77DF8-CFAE-460A-AE6E-9AD10A3519C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2DFCDBD-1C36-4986-A18F-6AB7868FD9FB}" type="doc">
      <dgm:prSet loTypeId="urn:microsoft.com/office/officeart/2005/8/layout/hList2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06497C7C-6BFB-4FA8-876B-F834EA566642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برنامج الأسر المنتجة</a:t>
          </a:r>
          <a:endParaRPr lang="ar-SA" dirty="0">
            <a:cs typeface="AdvertisingBold" pitchFamily="2" charset="-78"/>
          </a:endParaRPr>
        </a:p>
      </dgm:t>
    </dgm:pt>
    <dgm:pt modelId="{1220AFF7-C2CB-47A9-BDBB-7D096C7F37DC}" type="parTrans" cxnId="{ADE9A319-48C0-427A-9D42-71080BBF35F3}">
      <dgm:prSet/>
      <dgm:spPr/>
      <dgm:t>
        <a:bodyPr/>
        <a:lstStyle/>
        <a:p>
          <a:pPr rtl="1"/>
          <a:endParaRPr lang="ar-SA"/>
        </a:p>
      </dgm:t>
    </dgm:pt>
    <dgm:pt modelId="{47730BFA-4847-41E2-9FAB-39AE95EAB883}" type="sibTrans" cxnId="{ADE9A319-48C0-427A-9D42-71080BBF35F3}">
      <dgm:prSet/>
      <dgm:spPr/>
      <dgm:t>
        <a:bodyPr/>
        <a:lstStyle/>
        <a:p>
          <a:pPr rtl="1"/>
          <a:endParaRPr lang="ar-SA"/>
        </a:p>
      </dgm:t>
    </dgm:pt>
    <dgm:pt modelId="{984AC1C9-672D-4182-811B-3DBF186322BF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دورات تدريبية </a:t>
          </a:r>
          <a:r>
            <a:rPr lang="ar-SA" dirty="0" err="1" smtClean="0">
              <a:cs typeface="AdvertisingBold" pitchFamily="2" charset="-78"/>
            </a:rPr>
            <a:t>وتأهيلية</a:t>
          </a:r>
          <a:r>
            <a:rPr lang="ar-SA" dirty="0" smtClean="0">
              <a:cs typeface="AdvertisingBold" pitchFamily="2" charset="-78"/>
            </a:rPr>
            <a:t> في الأعمال اليدوية والحرف والصناعات المنزلية</a:t>
          </a:r>
          <a:endParaRPr lang="ar-SA" dirty="0">
            <a:cs typeface="AdvertisingBold" pitchFamily="2" charset="-78"/>
          </a:endParaRPr>
        </a:p>
      </dgm:t>
    </dgm:pt>
    <dgm:pt modelId="{01DA1E15-1BB0-4BD8-80C0-F7974205C5CF}" type="parTrans" cxnId="{5D838EA3-9660-4E4B-B089-12EE7C4B690E}">
      <dgm:prSet/>
      <dgm:spPr/>
      <dgm:t>
        <a:bodyPr/>
        <a:lstStyle/>
        <a:p>
          <a:pPr rtl="1"/>
          <a:endParaRPr lang="ar-SA"/>
        </a:p>
      </dgm:t>
    </dgm:pt>
    <dgm:pt modelId="{320497C3-D258-40EA-A106-36375020B3D5}" type="sibTrans" cxnId="{5D838EA3-9660-4E4B-B089-12EE7C4B690E}">
      <dgm:prSet/>
      <dgm:spPr/>
      <dgm:t>
        <a:bodyPr/>
        <a:lstStyle/>
        <a:p>
          <a:pPr rtl="1"/>
          <a:endParaRPr lang="ar-SA"/>
        </a:p>
      </dgm:t>
    </dgm:pt>
    <dgm:pt modelId="{176D5E30-BE3C-4C45-AEDB-2F53A8BE759F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دبلوم تأهيل قيادات العمل الخيري والعام</a:t>
          </a:r>
          <a:endParaRPr lang="ar-SA" dirty="0">
            <a:cs typeface="AdvertisingBold" pitchFamily="2" charset="-78"/>
          </a:endParaRPr>
        </a:p>
      </dgm:t>
    </dgm:pt>
    <dgm:pt modelId="{00246CC0-0635-488D-974C-ADAB297DD88E}" type="parTrans" cxnId="{C358040A-A6CE-49CE-8B00-FC39877ADF1E}">
      <dgm:prSet/>
      <dgm:spPr/>
      <dgm:t>
        <a:bodyPr/>
        <a:lstStyle/>
        <a:p>
          <a:pPr rtl="1"/>
          <a:endParaRPr lang="ar-SA"/>
        </a:p>
      </dgm:t>
    </dgm:pt>
    <dgm:pt modelId="{FAFC4283-4BAD-4BD5-BE64-591444A7B9CF}" type="sibTrans" cxnId="{C358040A-A6CE-49CE-8B00-FC39877ADF1E}">
      <dgm:prSet/>
      <dgm:spPr/>
      <dgm:t>
        <a:bodyPr/>
        <a:lstStyle/>
        <a:p>
          <a:pPr rtl="1"/>
          <a:endParaRPr lang="ar-SA"/>
        </a:p>
      </dgm:t>
    </dgm:pt>
    <dgm:pt modelId="{2BF4E460-2D10-4BAE-B3D2-6F273D5D9BCA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قيادات العمل العام والخيري في المحافظات التي تغطيها الجامعة</a:t>
          </a:r>
          <a:endParaRPr lang="ar-SA" dirty="0">
            <a:cs typeface="AdvertisingBold" pitchFamily="2" charset="-78"/>
          </a:endParaRPr>
        </a:p>
      </dgm:t>
    </dgm:pt>
    <dgm:pt modelId="{C173AD38-65E2-4D4D-8FA8-ACAA4A0F5CE3}" type="parTrans" cxnId="{C2F5CFB1-7180-4455-A1CB-7263AB2A22AA}">
      <dgm:prSet/>
      <dgm:spPr/>
      <dgm:t>
        <a:bodyPr/>
        <a:lstStyle/>
        <a:p>
          <a:pPr rtl="1"/>
          <a:endParaRPr lang="ar-SA"/>
        </a:p>
      </dgm:t>
    </dgm:pt>
    <dgm:pt modelId="{9A77D585-AAC2-42E0-BAF3-7B6F110629E6}" type="sibTrans" cxnId="{C2F5CFB1-7180-4455-A1CB-7263AB2A22AA}">
      <dgm:prSet/>
      <dgm:spPr/>
      <dgm:t>
        <a:bodyPr/>
        <a:lstStyle/>
        <a:p>
          <a:pPr rtl="1"/>
          <a:endParaRPr lang="ar-SA"/>
        </a:p>
      </dgm:t>
    </dgm:pt>
    <dgm:pt modelId="{E6B707EB-0FF0-418F-8EB6-B1EF8577382A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تطوير مراكز ولجان التنمية الاجتماعية</a:t>
          </a:r>
          <a:endParaRPr lang="ar-SA" dirty="0">
            <a:cs typeface="AdvertisingBold" pitchFamily="2" charset="-78"/>
          </a:endParaRPr>
        </a:p>
      </dgm:t>
    </dgm:pt>
    <dgm:pt modelId="{84D0D87D-173D-4B64-9169-051A815687CF}" type="parTrans" cxnId="{40BADE7A-2006-4E7C-B095-FC086A523EE3}">
      <dgm:prSet/>
      <dgm:spPr/>
      <dgm:t>
        <a:bodyPr/>
        <a:lstStyle/>
        <a:p>
          <a:pPr rtl="1"/>
          <a:endParaRPr lang="ar-SA"/>
        </a:p>
      </dgm:t>
    </dgm:pt>
    <dgm:pt modelId="{A5B331EB-1494-4685-ADC8-31849FD1ABAE}" type="sibTrans" cxnId="{40BADE7A-2006-4E7C-B095-FC086A523EE3}">
      <dgm:prSet/>
      <dgm:spPr/>
      <dgm:t>
        <a:bodyPr/>
        <a:lstStyle/>
        <a:p>
          <a:pPr rtl="1"/>
          <a:endParaRPr lang="ar-SA"/>
        </a:p>
      </dgm:t>
    </dgm:pt>
    <dgm:pt modelId="{3651C9D3-D290-45D5-AFB7-FD7F8EA797E9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اتفاقية مع مركز التنمية الاجتماعية في روضة </a:t>
          </a:r>
          <a:r>
            <a:rPr lang="ar-SA" dirty="0" err="1" smtClean="0">
              <a:cs typeface="AdvertisingBold" pitchFamily="2" charset="-78"/>
            </a:rPr>
            <a:t>سدير</a:t>
          </a:r>
          <a:r>
            <a:rPr lang="ar-SA" dirty="0" smtClean="0">
              <a:cs typeface="AdvertisingBold" pitchFamily="2" charset="-78"/>
            </a:rPr>
            <a:t> وفروعه في المراكز الأخرى في محافظة المجمعة</a:t>
          </a:r>
          <a:endParaRPr lang="ar-SA" dirty="0">
            <a:cs typeface="AdvertisingBold" pitchFamily="2" charset="-78"/>
          </a:endParaRPr>
        </a:p>
      </dgm:t>
    </dgm:pt>
    <dgm:pt modelId="{E4C43311-3571-4A29-B986-3EF25D3ABF28}" type="parTrans" cxnId="{BFC194A3-862A-4255-8B05-6522921753F0}">
      <dgm:prSet/>
      <dgm:spPr/>
      <dgm:t>
        <a:bodyPr/>
        <a:lstStyle/>
        <a:p>
          <a:pPr rtl="1"/>
          <a:endParaRPr lang="ar-SA"/>
        </a:p>
      </dgm:t>
    </dgm:pt>
    <dgm:pt modelId="{B6C64173-C282-4E59-B2CF-A1CFD0D58432}" type="sibTrans" cxnId="{BFC194A3-862A-4255-8B05-6522921753F0}">
      <dgm:prSet/>
      <dgm:spPr/>
      <dgm:t>
        <a:bodyPr/>
        <a:lstStyle/>
        <a:p>
          <a:pPr rtl="1"/>
          <a:endParaRPr lang="ar-SA"/>
        </a:p>
      </dgm:t>
    </dgm:pt>
    <dgm:pt modelId="{33B3F7DD-2391-4E55-9394-9F6F7B3D5FD7}" type="pres">
      <dgm:prSet presAssocID="{A2DFCDBD-1C36-4986-A18F-6AB7868FD9F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60F4E25-0F6C-4941-A951-F8E13B989752}" type="pres">
      <dgm:prSet presAssocID="{06497C7C-6BFB-4FA8-876B-F834EA566642}" presName="compositeNode" presStyleCnt="0">
        <dgm:presLayoutVars>
          <dgm:bulletEnabled val="1"/>
        </dgm:presLayoutVars>
      </dgm:prSet>
      <dgm:spPr/>
    </dgm:pt>
    <dgm:pt modelId="{7C00D85F-12E7-487E-9AA9-1E32911E210E}" type="pres">
      <dgm:prSet presAssocID="{06497C7C-6BFB-4FA8-876B-F834EA566642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3ACBB0-A0A0-4718-AE56-FAD6E813B5FD}" type="pres">
      <dgm:prSet presAssocID="{06497C7C-6BFB-4FA8-876B-F834EA56664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CB89801-6611-4D98-9FCB-7E32565C2358}" type="pres">
      <dgm:prSet presAssocID="{06497C7C-6BFB-4FA8-876B-F834EA566642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4A06EAF-43B0-42BB-901B-8BA495182796}" type="pres">
      <dgm:prSet presAssocID="{47730BFA-4847-41E2-9FAB-39AE95EAB883}" presName="sibTrans" presStyleCnt="0"/>
      <dgm:spPr/>
    </dgm:pt>
    <dgm:pt modelId="{97CEF88E-2AC0-4BF2-A4C3-43B49BDA0739}" type="pres">
      <dgm:prSet presAssocID="{176D5E30-BE3C-4C45-AEDB-2F53A8BE759F}" presName="compositeNode" presStyleCnt="0">
        <dgm:presLayoutVars>
          <dgm:bulletEnabled val="1"/>
        </dgm:presLayoutVars>
      </dgm:prSet>
      <dgm:spPr/>
    </dgm:pt>
    <dgm:pt modelId="{D9007F94-1AEE-45CD-B2D3-9E14AF905265}" type="pres">
      <dgm:prSet presAssocID="{176D5E30-BE3C-4C45-AEDB-2F53A8BE759F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68A9AA-9B76-4720-B61D-C3228E5FD562}" type="pres">
      <dgm:prSet presAssocID="{176D5E30-BE3C-4C45-AEDB-2F53A8BE759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2D5F098-984B-4BE0-A338-3731068B6424}" type="pres">
      <dgm:prSet presAssocID="{176D5E30-BE3C-4C45-AEDB-2F53A8BE759F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630AE0F-08C7-4492-B89F-2DBF4AA7DDD7}" type="pres">
      <dgm:prSet presAssocID="{FAFC4283-4BAD-4BD5-BE64-591444A7B9CF}" presName="sibTrans" presStyleCnt="0"/>
      <dgm:spPr/>
    </dgm:pt>
    <dgm:pt modelId="{DAFE524B-2E18-4197-B315-622BF30670E5}" type="pres">
      <dgm:prSet presAssocID="{E6B707EB-0FF0-418F-8EB6-B1EF8577382A}" presName="compositeNode" presStyleCnt="0">
        <dgm:presLayoutVars>
          <dgm:bulletEnabled val="1"/>
        </dgm:presLayoutVars>
      </dgm:prSet>
      <dgm:spPr/>
    </dgm:pt>
    <dgm:pt modelId="{7DD06382-3C58-4FDF-A690-F32AB3DF1534}" type="pres">
      <dgm:prSet presAssocID="{E6B707EB-0FF0-418F-8EB6-B1EF8577382A}" presName="imag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767B3F-4CEE-478C-AF73-C1F467377351}" type="pres">
      <dgm:prSet presAssocID="{E6B707EB-0FF0-418F-8EB6-B1EF8577382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90426BA-B5E8-4C7C-A324-F66CADACFBE1}" type="pres">
      <dgm:prSet presAssocID="{E6B707EB-0FF0-418F-8EB6-B1EF8577382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DB6B13C-4108-4590-B74A-3DC9C73B4E11}" type="presOf" srcId="{06497C7C-6BFB-4FA8-876B-F834EA566642}" destId="{1CB89801-6611-4D98-9FCB-7E32565C2358}" srcOrd="0" destOrd="0" presId="urn:microsoft.com/office/officeart/2005/8/layout/hList2"/>
    <dgm:cxn modelId="{C2F5CFB1-7180-4455-A1CB-7263AB2A22AA}" srcId="{176D5E30-BE3C-4C45-AEDB-2F53A8BE759F}" destId="{2BF4E460-2D10-4BAE-B3D2-6F273D5D9BCA}" srcOrd="0" destOrd="0" parTransId="{C173AD38-65E2-4D4D-8FA8-ACAA4A0F5CE3}" sibTransId="{9A77D585-AAC2-42E0-BAF3-7B6F110629E6}"/>
    <dgm:cxn modelId="{EE067CB3-227B-4B0F-92DF-F4CEEC5733A7}" type="presOf" srcId="{176D5E30-BE3C-4C45-AEDB-2F53A8BE759F}" destId="{C2D5F098-984B-4BE0-A338-3731068B6424}" srcOrd="0" destOrd="0" presId="urn:microsoft.com/office/officeart/2005/8/layout/hList2"/>
    <dgm:cxn modelId="{ADE9A319-48C0-427A-9D42-71080BBF35F3}" srcId="{A2DFCDBD-1C36-4986-A18F-6AB7868FD9FB}" destId="{06497C7C-6BFB-4FA8-876B-F834EA566642}" srcOrd="0" destOrd="0" parTransId="{1220AFF7-C2CB-47A9-BDBB-7D096C7F37DC}" sibTransId="{47730BFA-4847-41E2-9FAB-39AE95EAB883}"/>
    <dgm:cxn modelId="{BFC194A3-862A-4255-8B05-6522921753F0}" srcId="{E6B707EB-0FF0-418F-8EB6-B1EF8577382A}" destId="{3651C9D3-D290-45D5-AFB7-FD7F8EA797E9}" srcOrd="0" destOrd="0" parTransId="{E4C43311-3571-4A29-B986-3EF25D3ABF28}" sibTransId="{B6C64173-C282-4E59-B2CF-A1CFD0D58432}"/>
    <dgm:cxn modelId="{5D838EA3-9660-4E4B-B089-12EE7C4B690E}" srcId="{06497C7C-6BFB-4FA8-876B-F834EA566642}" destId="{984AC1C9-672D-4182-811B-3DBF186322BF}" srcOrd="0" destOrd="0" parTransId="{01DA1E15-1BB0-4BD8-80C0-F7974205C5CF}" sibTransId="{320497C3-D258-40EA-A106-36375020B3D5}"/>
    <dgm:cxn modelId="{842B8332-D70A-4B95-B1E4-6777E94C5851}" type="presOf" srcId="{A2DFCDBD-1C36-4986-A18F-6AB7868FD9FB}" destId="{33B3F7DD-2391-4E55-9394-9F6F7B3D5FD7}" srcOrd="0" destOrd="0" presId="urn:microsoft.com/office/officeart/2005/8/layout/hList2"/>
    <dgm:cxn modelId="{016AAA09-F4AC-4C6C-AB54-875088CAA315}" type="presOf" srcId="{E6B707EB-0FF0-418F-8EB6-B1EF8577382A}" destId="{990426BA-B5E8-4C7C-A324-F66CADACFBE1}" srcOrd="0" destOrd="0" presId="urn:microsoft.com/office/officeart/2005/8/layout/hList2"/>
    <dgm:cxn modelId="{40BADE7A-2006-4E7C-B095-FC086A523EE3}" srcId="{A2DFCDBD-1C36-4986-A18F-6AB7868FD9FB}" destId="{E6B707EB-0FF0-418F-8EB6-B1EF8577382A}" srcOrd="2" destOrd="0" parTransId="{84D0D87D-173D-4B64-9169-051A815687CF}" sibTransId="{A5B331EB-1494-4685-ADC8-31849FD1ABAE}"/>
    <dgm:cxn modelId="{D7B52093-777A-431B-BF9F-C68AFA748B37}" type="presOf" srcId="{984AC1C9-672D-4182-811B-3DBF186322BF}" destId="{C53ACBB0-A0A0-4718-AE56-FAD6E813B5FD}" srcOrd="0" destOrd="0" presId="urn:microsoft.com/office/officeart/2005/8/layout/hList2"/>
    <dgm:cxn modelId="{8F244841-A4D3-42A0-97B6-A9231A3FBA0D}" type="presOf" srcId="{3651C9D3-D290-45D5-AFB7-FD7F8EA797E9}" destId="{DD767B3F-4CEE-478C-AF73-C1F467377351}" srcOrd="0" destOrd="0" presId="urn:microsoft.com/office/officeart/2005/8/layout/hList2"/>
    <dgm:cxn modelId="{C358040A-A6CE-49CE-8B00-FC39877ADF1E}" srcId="{A2DFCDBD-1C36-4986-A18F-6AB7868FD9FB}" destId="{176D5E30-BE3C-4C45-AEDB-2F53A8BE759F}" srcOrd="1" destOrd="0" parTransId="{00246CC0-0635-488D-974C-ADAB297DD88E}" sibTransId="{FAFC4283-4BAD-4BD5-BE64-591444A7B9CF}"/>
    <dgm:cxn modelId="{C2DA880F-342B-4D97-B243-8C900AB021AF}" type="presOf" srcId="{2BF4E460-2D10-4BAE-B3D2-6F273D5D9BCA}" destId="{4368A9AA-9B76-4720-B61D-C3228E5FD562}" srcOrd="0" destOrd="0" presId="urn:microsoft.com/office/officeart/2005/8/layout/hList2"/>
    <dgm:cxn modelId="{1391D064-1793-453D-A1C3-4CD1C05C590D}" type="presParOf" srcId="{33B3F7DD-2391-4E55-9394-9F6F7B3D5FD7}" destId="{A60F4E25-0F6C-4941-A951-F8E13B989752}" srcOrd="0" destOrd="0" presId="urn:microsoft.com/office/officeart/2005/8/layout/hList2"/>
    <dgm:cxn modelId="{2599E27F-A006-459B-853D-D89237DA2A6E}" type="presParOf" srcId="{A60F4E25-0F6C-4941-A951-F8E13B989752}" destId="{7C00D85F-12E7-487E-9AA9-1E32911E210E}" srcOrd="0" destOrd="0" presId="urn:microsoft.com/office/officeart/2005/8/layout/hList2"/>
    <dgm:cxn modelId="{1D0F2069-6B5A-49BD-A4A9-85E6B45FD1BB}" type="presParOf" srcId="{A60F4E25-0F6C-4941-A951-F8E13B989752}" destId="{C53ACBB0-A0A0-4718-AE56-FAD6E813B5FD}" srcOrd="1" destOrd="0" presId="urn:microsoft.com/office/officeart/2005/8/layout/hList2"/>
    <dgm:cxn modelId="{39D17FA8-7BD9-4C41-8B53-468E2E4311FC}" type="presParOf" srcId="{A60F4E25-0F6C-4941-A951-F8E13B989752}" destId="{1CB89801-6611-4D98-9FCB-7E32565C2358}" srcOrd="2" destOrd="0" presId="urn:microsoft.com/office/officeart/2005/8/layout/hList2"/>
    <dgm:cxn modelId="{D91AF13A-D90F-45A6-929A-B57C169A1DE8}" type="presParOf" srcId="{33B3F7DD-2391-4E55-9394-9F6F7B3D5FD7}" destId="{84A06EAF-43B0-42BB-901B-8BA495182796}" srcOrd="1" destOrd="0" presId="urn:microsoft.com/office/officeart/2005/8/layout/hList2"/>
    <dgm:cxn modelId="{E60D7DEA-9CDF-4E02-B13C-36F4AAB6A548}" type="presParOf" srcId="{33B3F7DD-2391-4E55-9394-9F6F7B3D5FD7}" destId="{97CEF88E-2AC0-4BF2-A4C3-43B49BDA0739}" srcOrd="2" destOrd="0" presId="urn:microsoft.com/office/officeart/2005/8/layout/hList2"/>
    <dgm:cxn modelId="{CFAD95EB-780C-425E-848F-3AE859F50A61}" type="presParOf" srcId="{97CEF88E-2AC0-4BF2-A4C3-43B49BDA0739}" destId="{D9007F94-1AEE-45CD-B2D3-9E14AF905265}" srcOrd="0" destOrd="0" presId="urn:microsoft.com/office/officeart/2005/8/layout/hList2"/>
    <dgm:cxn modelId="{DBFC3E31-72C0-4C30-87AA-61BDE7965481}" type="presParOf" srcId="{97CEF88E-2AC0-4BF2-A4C3-43B49BDA0739}" destId="{4368A9AA-9B76-4720-B61D-C3228E5FD562}" srcOrd="1" destOrd="0" presId="urn:microsoft.com/office/officeart/2005/8/layout/hList2"/>
    <dgm:cxn modelId="{CC965375-B1A3-4346-BF82-E241C8131C9F}" type="presParOf" srcId="{97CEF88E-2AC0-4BF2-A4C3-43B49BDA0739}" destId="{C2D5F098-984B-4BE0-A338-3731068B6424}" srcOrd="2" destOrd="0" presId="urn:microsoft.com/office/officeart/2005/8/layout/hList2"/>
    <dgm:cxn modelId="{723CAEFA-CC98-448C-8522-2B502FE9FB3F}" type="presParOf" srcId="{33B3F7DD-2391-4E55-9394-9F6F7B3D5FD7}" destId="{1630AE0F-08C7-4492-B89F-2DBF4AA7DDD7}" srcOrd="3" destOrd="0" presId="urn:microsoft.com/office/officeart/2005/8/layout/hList2"/>
    <dgm:cxn modelId="{BAEAAF52-C741-4065-A7FC-671E0030B2BA}" type="presParOf" srcId="{33B3F7DD-2391-4E55-9394-9F6F7B3D5FD7}" destId="{DAFE524B-2E18-4197-B315-622BF30670E5}" srcOrd="4" destOrd="0" presId="urn:microsoft.com/office/officeart/2005/8/layout/hList2"/>
    <dgm:cxn modelId="{435E78D1-65E7-40C0-9D21-F744358FBFA9}" type="presParOf" srcId="{DAFE524B-2E18-4197-B315-622BF30670E5}" destId="{7DD06382-3C58-4FDF-A690-F32AB3DF1534}" srcOrd="0" destOrd="0" presId="urn:microsoft.com/office/officeart/2005/8/layout/hList2"/>
    <dgm:cxn modelId="{A81F80E0-21A2-40D7-ADC2-749706EC671C}" type="presParOf" srcId="{DAFE524B-2E18-4197-B315-622BF30670E5}" destId="{DD767B3F-4CEE-478C-AF73-C1F467377351}" srcOrd="1" destOrd="0" presId="urn:microsoft.com/office/officeart/2005/8/layout/hList2"/>
    <dgm:cxn modelId="{59FD188E-10E5-4180-81CF-BFCAE99F542B}" type="presParOf" srcId="{DAFE524B-2E18-4197-B315-622BF30670E5}" destId="{990426BA-B5E8-4C7C-A324-F66CADACFBE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2716FE5-7EA7-4F16-A07B-FB379962C286}" type="doc">
      <dgm:prSet loTypeId="urn:microsoft.com/office/officeart/2005/8/layout/bList2" loCatId="list" qsTypeId="urn:microsoft.com/office/officeart/2005/8/quickstyle/3d2" qsCatId="3D" csTypeId="urn:microsoft.com/office/officeart/2005/8/colors/accent3_5" csCatId="accent3" phldr="1"/>
      <dgm:spPr/>
    </dgm:pt>
    <dgm:pt modelId="{3E7159C4-6B8E-4E76-ABAA-10C6C77EBB3B}">
      <dgm:prSet phldrT="[نص]"/>
      <dgm:spPr/>
      <dgm:t>
        <a:bodyPr/>
        <a:lstStyle/>
        <a:p>
          <a:pPr algn="r" rtl="1"/>
          <a:r>
            <a:rPr lang="ar-SA" dirty="0" smtClean="0">
              <a:cs typeface="AdvertisingBold" pitchFamily="2" charset="-78"/>
            </a:rPr>
            <a:t>دليل خدمات الجامعة للمجتمع المحلي</a:t>
          </a:r>
          <a:endParaRPr lang="ar-SA" dirty="0">
            <a:cs typeface="AdvertisingBold" pitchFamily="2" charset="-78"/>
          </a:endParaRPr>
        </a:p>
      </dgm:t>
    </dgm:pt>
    <dgm:pt modelId="{AAC5CF6C-5B98-4F52-81FA-D86F25716E83}" type="parTrans" cxnId="{950E9F62-9354-4844-884B-F906950F6AD3}">
      <dgm:prSet/>
      <dgm:spPr/>
      <dgm:t>
        <a:bodyPr/>
        <a:lstStyle/>
        <a:p>
          <a:pPr rtl="1"/>
          <a:endParaRPr lang="ar-SA"/>
        </a:p>
      </dgm:t>
    </dgm:pt>
    <dgm:pt modelId="{B91268B2-FABC-4555-9C6B-156CD48D6FA6}" type="sibTrans" cxnId="{950E9F62-9354-4844-884B-F906950F6AD3}">
      <dgm:prSet/>
      <dgm:spPr/>
      <dgm:t>
        <a:bodyPr/>
        <a:lstStyle/>
        <a:p>
          <a:pPr rtl="1"/>
          <a:endParaRPr lang="ar-SA"/>
        </a:p>
      </dgm:t>
    </dgm:pt>
    <dgm:pt modelId="{E2FEEBC0-CEB7-4F05-B6F6-0DEE68FAA294}" type="pres">
      <dgm:prSet presAssocID="{32716FE5-7EA7-4F16-A07B-FB379962C286}" presName="diagram" presStyleCnt="0">
        <dgm:presLayoutVars>
          <dgm:dir/>
          <dgm:animLvl val="lvl"/>
          <dgm:resizeHandles val="exact"/>
        </dgm:presLayoutVars>
      </dgm:prSet>
      <dgm:spPr/>
    </dgm:pt>
    <dgm:pt modelId="{3D00A67D-DACC-4681-ADB5-5A0162B0CD7B}" type="pres">
      <dgm:prSet presAssocID="{3E7159C4-6B8E-4E76-ABAA-10C6C77EBB3B}" presName="compNode" presStyleCnt="0"/>
      <dgm:spPr/>
    </dgm:pt>
    <dgm:pt modelId="{0A250C45-82B5-4AD0-A920-E40E82057C14}" type="pres">
      <dgm:prSet presAssocID="{3E7159C4-6B8E-4E76-ABAA-10C6C77EBB3B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3E806B6-C522-41BA-B4BF-CDB59DF3BA38}" type="pres">
      <dgm:prSet presAssocID="{3E7159C4-6B8E-4E76-ABAA-10C6C77EBB3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10ECB2A-262E-4C79-B67D-B1D9B512CB9A}" type="pres">
      <dgm:prSet presAssocID="{3E7159C4-6B8E-4E76-ABAA-10C6C77EBB3B}" presName="parentRect" presStyleLbl="alignNode1" presStyleIdx="0" presStyleCnt="1"/>
      <dgm:spPr/>
      <dgm:t>
        <a:bodyPr/>
        <a:lstStyle/>
        <a:p>
          <a:pPr rtl="1"/>
          <a:endParaRPr lang="ar-SA"/>
        </a:p>
      </dgm:t>
    </dgm:pt>
    <dgm:pt modelId="{D19CF3F5-9684-4F22-B75F-2390A345A5C9}" type="pres">
      <dgm:prSet presAssocID="{3E7159C4-6B8E-4E76-ABAA-10C6C77EBB3B}" presName="adorn" presStyleLbl="fgAccFollowNode1" presStyleIdx="0" presStyleCn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7A0D050-352F-47B5-9303-0A20ACB19CC6}" type="presOf" srcId="{3E7159C4-6B8E-4E76-ABAA-10C6C77EBB3B}" destId="{B10ECB2A-262E-4C79-B67D-B1D9B512CB9A}" srcOrd="1" destOrd="0" presId="urn:microsoft.com/office/officeart/2005/8/layout/bList2"/>
    <dgm:cxn modelId="{950E9F62-9354-4844-884B-F906950F6AD3}" srcId="{32716FE5-7EA7-4F16-A07B-FB379962C286}" destId="{3E7159C4-6B8E-4E76-ABAA-10C6C77EBB3B}" srcOrd="0" destOrd="0" parTransId="{AAC5CF6C-5B98-4F52-81FA-D86F25716E83}" sibTransId="{B91268B2-FABC-4555-9C6B-156CD48D6FA6}"/>
    <dgm:cxn modelId="{AE962FF3-D65B-459A-A721-BAB48DB31C1E}" type="presOf" srcId="{32716FE5-7EA7-4F16-A07B-FB379962C286}" destId="{E2FEEBC0-CEB7-4F05-B6F6-0DEE68FAA294}" srcOrd="0" destOrd="0" presId="urn:microsoft.com/office/officeart/2005/8/layout/bList2"/>
    <dgm:cxn modelId="{75A29311-B1B9-49D1-972A-756C4703D61E}" type="presOf" srcId="{3E7159C4-6B8E-4E76-ABAA-10C6C77EBB3B}" destId="{13E806B6-C522-41BA-B4BF-CDB59DF3BA38}" srcOrd="0" destOrd="0" presId="urn:microsoft.com/office/officeart/2005/8/layout/bList2"/>
    <dgm:cxn modelId="{B2FB575E-102F-44E5-8634-D0DC93884065}" type="presParOf" srcId="{E2FEEBC0-CEB7-4F05-B6F6-0DEE68FAA294}" destId="{3D00A67D-DACC-4681-ADB5-5A0162B0CD7B}" srcOrd="0" destOrd="0" presId="urn:microsoft.com/office/officeart/2005/8/layout/bList2"/>
    <dgm:cxn modelId="{CCD5D412-4DFB-4F11-AEF9-EE070C538437}" type="presParOf" srcId="{3D00A67D-DACC-4681-ADB5-5A0162B0CD7B}" destId="{0A250C45-82B5-4AD0-A920-E40E82057C14}" srcOrd="0" destOrd="0" presId="urn:microsoft.com/office/officeart/2005/8/layout/bList2"/>
    <dgm:cxn modelId="{1E2C3707-1A24-4C00-847A-FF71FF6F3167}" type="presParOf" srcId="{3D00A67D-DACC-4681-ADB5-5A0162B0CD7B}" destId="{13E806B6-C522-41BA-B4BF-CDB59DF3BA38}" srcOrd="1" destOrd="0" presId="urn:microsoft.com/office/officeart/2005/8/layout/bList2"/>
    <dgm:cxn modelId="{D91581D6-5016-4142-8A2B-DA1A0A79415D}" type="presParOf" srcId="{3D00A67D-DACC-4681-ADB5-5A0162B0CD7B}" destId="{B10ECB2A-262E-4C79-B67D-B1D9B512CB9A}" srcOrd="2" destOrd="0" presId="urn:microsoft.com/office/officeart/2005/8/layout/bList2"/>
    <dgm:cxn modelId="{915BD000-07C7-4440-A85F-B30B866133AC}" type="presParOf" srcId="{3D00A67D-DACC-4681-ADB5-5A0162B0CD7B}" destId="{D19CF3F5-9684-4F22-B75F-2390A345A5C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6698F03-F575-401F-8FA5-32F6017F61EC}" type="doc">
      <dgm:prSet loTypeId="urn:microsoft.com/office/officeart/2005/8/layout/bList2" loCatId="list" qsTypeId="urn:microsoft.com/office/officeart/2005/8/quickstyle/3d1" qsCatId="3D" csTypeId="urn:microsoft.com/office/officeart/2005/8/colors/colorful5" csCatId="colorful" phldr="1"/>
      <dgm:spPr/>
    </dgm:pt>
    <dgm:pt modelId="{B9BFB6CF-C773-4CA3-9ADC-C6CC721350ED}">
      <dgm:prSet phldrT="[نص]"/>
      <dgm:spPr/>
      <dgm:t>
        <a:bodyPr/>
        <a:lstStyle/>
        <a:p>
          <a:pPr algn="r" rtl="1"/>
          <a:r>
            <a:rPr lang="ar-SA" dirty="0" smtClean="0">
              <a:cs typeface="AdvertisingBold" pitchFamily="2" charset="-78"/>
            </a:rPr>
            <a:t>الوحدات النوعية بالعمادة</a:t>
          </a:r>
          <a:endParaRPr lang="ar-SA" dirty="0">
            <a:cs typeface="AdvertisingBold" pitchFamily="2" charset="-78"/>
          </a:endParaRPr>
        </a:p>
      </dgm:t>
    </dgm:pt>
    <dgm:pt modelId="{BF8E8446-902E-4758-8DA2-011755BF1D5D}" type="par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BC54A6E4-E9D3-4E50-A4D8-3A9B148573F4}" type="sib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6207FB63-2A13-47C1-99D0-51780EB8E63D}" type="pres">
      <dgm:prSet presAssocID="{86698F03-F575-401F-8FA5-32F6017F61EC}" presName="diagram" presStyleCnt="0">
        <dgm:presLayoutVars>
          <dgm:dir/>
          <dgm:animLvl val="lvl"/>
          <dgm:resizeHandles val="exact"/>
        </dgm:presLayoutVars>
      </dgm:prSet>
      <dgm:spPr/>
    </dgm:pt>
    <dgm:pt modelId="{05929299-7CA7-4607-BD24-5C8E12D5CCF6}" type="pres">
      <dgm:prSet presAssocID="{B9BFB6CF-C773-4CA3-9ADC-C6CC721350ED}" presName="compNode" presStyleCnt="0"/>
      <dgm:spPr/>
    </dgm:pt>
    <dgm:pt modelId="{43B73267-3601-4ECF-A10F-920C398E74A3}" type="pres">
      <dgm:prSet presAssocID="{B9BFB6CF-C773-4CA3-9ADC-C6CC721350ED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</dgm:pt>
    <dgm:pt modelId="{DF4E23B0-694A-49B4-8944-BD1D5767D762}" type="pres">
      <dgm:prSet presAssocID="{B9BFB6CF-C773-4CA3-9ADC-C6CC721350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777FDA-DA0A-476A-98B5-D8DCE3BD4C3C}" type="pres">
      <dgm:prSet presAssocID="{B9BFB6CF-C773-4CA3-9ADC-C6CC721350ED}" presName="parentRect" presStyleLbl="alignNode1" presStyleIdx="0" presStyleCnt="1"/>
      <dgm:spPr/>
      <dgm:t>
        <a:bodyPr/>
        <a:lstStyle/>
        <a:p>
          <a:pPr rtl="1"/>
          <a:endParaRPr lang="ar-SA"/>
        </a:p>
      </dgm:t>
    </dgm:pt>
    <dgm:pt modelId="{223CC07F-C36D-418C-8251-4EAE0DCA7D19}" type="pres">
      <dgm:prSet presAssocID="{B9BFB6CF-C773-4CA3-9ADC-C6CC721350ED}" presName="adorn" presStyleLbl="fgAccFollowNode1" presStyleIdx="0" presStyleCn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2AC6A63-B3C2-4A27-9482-F3F7FDC06FB8}" type="presOf" srcId="{B9BFB6CF-C773-4CA3-9ADC-C6CC721350ED}" destId="{DF4E23B0-694A-49B4-8944-BD1D5767D762}" srcOrd="0" destOrd="0" presId="urn:microsoft.com/office/officeart/2005/8/layout/bList2"/>
    <dgm:cxn modelId="{C8855156-DCA0-4543-AB25-047876555618}" type="presOf" srcId="{86698F03-F575-401F-8FA5-32F6017F61EC}" destId="{6207FB63-2A13-47C1-99D0-51780EB8E63D}" srcOrd="0" destOrd="0" presId="urn:microsoft.com/office/officeart/2005/8/layout/bList2"/>
    <dgm:cxn modelId="{FB2123F6-0B79-4EE7-98D9-789AD9493884}" type="presOf" srcId="{B9BFB6CF-C773-4CA3-9ADC-C6CC721350ED}" destId="{B3777FDA-DA0A-476A-98B5-D8DCE3BD4C3C}" srcOrd="1" destOrd="0" presId="urn:microsoft.com/office/officeart/2005/8/layout/bList2"/>
    <dgm:cxn modelId="{E90310AA-E261-49B1-9A38-49B0BAA255CD}" srcId="{86698F03-F575-401F-8FA5-32F6017F61EC}" destId="{B9BFB6CF-C773-4CA3-9ADC-C6CC721350ED}" srcOrd="0" destOrd="0" parTransId="{BF8E8446-902E-4758-8DA2-011755BF1D5D}" sibTransId="{BC54A6E4-E9D3-4E50-A4D8-3A9B148573F4}"/>
    <dgm:cxn modelId="{944DD2BB-4A2A-436E-A9B0-390CDC76C37A}" type="presParOf" srcId="{6207FB63-2A13-47C1-99D0-51780EB8E63D}" destId="{05929299-7CA7-4607-BD24-5C8E12D5CCF6}" srcOrd="0" destOrd="0" presId="urn:microsoft.com/office/officeart/2005/8/layout/bList2"/>
    <dgm:cxn modelId="{9C654FF1-B212-4551-B318-30D78A56EB72}" type="presParOf" srcId="{05929299-7CA7-4607-BD24-5C8E12D5CCF6}" destId="{43B73267-3601-4ECF-A10F-920C398E74A3}" srcOrd="0" destOrd="0" presId="urn:microsoft.com/office/officeart/2005/8/layout/bList2"/>
    <dgm:cxn modelId="{724ADD4C-F426-402D-A795-D859FFF00149}" type="presParOf" srcId="{05929299-7CA7-4607-BD24-5C8E12D5CCF6}" destId="{DF4E23B0-694A-49B4-8944-BD1D5767D762}" srcOrd="1" destOrd="0" presId="urn:microsoft.com/office/officeart/2005/8/layout/bList2"/>
    <dgm:cxn modelId="{D41322E8-38C4-4DA8-92C8-4ACE1160360E}" type="presParOf" srcId="{05929299-7CA7-4607-BD24-5C8E12D5CCF6}" destId="{B3777FDA-DA0A-476A-98B5-D8DCE3BD4C3C}" srcOrd="2" destOrd="0" presId="urn:microsoft.com/office/officeart/2005/8/layout/bList2"/>
    <dgm:cxn modelId="{A6923900-3EEB-4A01-B015-B2F54CBEDA18}" type="presParOf" srcId="{05929299-7CA7-4607-BD24-5C8E12D5CCF6}" destId="{223CC07F-C36D-418C-8251-4EAE0DCA7D1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A4823CA-9B7E-4490-AEDA-CC11AF9C6E4D}" type="doc">
      <dgm:prSet loTypeId="urn:microsoft.com/office/officeart/2005/8/layout/pyramid4" loCatId="pyramid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C0D7A828-DD12-4EF1-89F1-52EE9111E444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شهادة كامبريدج </a:t>
          </a:r>
          <a:r>
            <a:rPr lang="en-US" dirty="0" smtClean="0">
              <a:cs typeface="AdvertisingBold" pitchFamily="2" charset="-78"/>
            </a:rPr>
            <a:t>Cambridge</a:t>
          </a:r>
          <a:endParaRPr lang="ar-SA" dirty="0">
            <a:cs typeface="AdvertisingBold" pitchFamily="2" charset="-78"/>
          </a:endParaRPr>
        </a:p>
      </dgm:t>
    </dgm:pt>
    <dgm:pt modelId="{10DE743B-C683-4DF0-912D-5DD5E4C32C3E}" type="parTrans" cxnId="{D1F205A7-0629-4278-8FFE-FF7D839CDF02}">
      <dgm:prSet/>
      <dgm:spPr/>
      <dgm:t>
        <a:bodyPr/>
        <a:lstStyle/>
        <a:p>
          <a:pPr rtl="1"/>
          <a:endParaRPr lang="ar-SA"/>
        </a:p>
      </dgm:t>
    </dgm:pt>
    <dgm:pt modelId="{BE9BCAB3-B84E-434A-A623-A909A3965C62}" type="sibTrans" cxnId="{D1F205A7-0629-4278-8FFE-FF7D839CDF02}">
      <dgm:prSet/>
      <dgm:spPr/>
      <dgm:t>
        <a:bodyPr/>
        <a:lstStyle/>
        <a:p>
          <a:pPr rtl="1"/>
          <a:endParaRPr lang="ar-SA"/>
        </a:p>
      </dgm:t>
    </dgm:pt>
    <dgm:pt modelId="{93E1205C-887E-49E1-89C6-CF570DEA5024}">
      <dgm:prSet phldrT="[نص]"/>
      <dgm:spPr/>
      <dgm:t>
        <a:bodyPr/>
        <a:lstStyle/>
        <a:p>
          <a:pPr rtl="1"/>
          <a:r>
            <a:rPr lang="ar-SA" dirty="0" err="1" smtClean="0">
              <a:cs typeface="AdvertisingBold" pitchFamily="2" charset="-78"/>
            </a:rPr>
            <a:t>تويك</a:t>
          </a:r>
          <a:r>
            <a:rPr lang="ar-SA" dirty="0" smtClean="0">
              <a:cs typeface="AdvertisingBold" pitchFamily="2" charset="-78"/>
            </a:rPr>
            <a:t> </a:t>
          </a:r>
          <a:r>
            <a:rPr lang="en-US" dirty="0" smtClean="0">
              <a:cs typeface="AdvertisingBold" pitchFamily="2" charset="-78"/>
            </a:rPr>
            <a:t>TOEIC</a:t>
          </a:r>
          <a:endParaRPr lang="ar-SA" dirty="0">
            <a:cs typeface="AdvertisingBold" pitchFamily="2" charset="-78"/>
          </a:endParaRPr>
        </a:p>
      </dgm:t>
    </dgm:pt>
    <dgm:pt modelId="{E120A6BB-77F1-4154-A0EE-4CB6BC8CD3E7}" type="parTrans" cxnId="{E21BD266-718F-4252-AA17-0A2A72E1D5A2}">
      <dgm:prSet/>
      <dgm:spPr/>
      <dgm:t>
        <a:bodyPr/>
        <a:lstStyle/>
        <a:p>
          <a:pPr rtl="1"/>
          <a:endParaRPr lang="ar-SA"/>
        </a:p>
      </dgm:t>
    </dgm:pt>
    <dgm:pt modelId="{B22675A7-0159-4295-A01F-83823E970398}" type="sibTrans" cxnId="{E21BD266-718F-4252-AA17-0A2A72E1D5A2}">
      <dgm:prSet/>
      <dgm:spPr/>
      <dgm:t>
        <a:bodyPr/>
        <a:lstStyle/>
        <a:p>
          <a:pPr rtl="1"/>
          <a:endParaRPr lang="ar-SA"/>
        </a:p>
      </dgm:t>
    </dgm:pt>
    <dgm:pt modelId="{14D36DD5-DC87-47CB-AF26-52B099F43AB0}">
      <dgm:prSet phldrT="[نص]"/>
      <dgm:spPr/>
      <dgm:t>
        <a:bodyPr/>
        <a:lstStyle/>
        <a:p>
          <a:pPr rtl="1"/>
          <a:r>
            <a:rPr lang="ar-SA" dirty="0" err="1" smtClean="0">
              <a:cs typeface="AdvertisingBold" pitchFamily="2" charset="-78"/>
            </a:rPr>
            <a:t>توفل</a:t>
          </a:r>
          <a:r>
            <a:rPr lang="ar-SA" dirty="0" smtClean="0">
              <a:cs typeface="AdvertisingBold" pitchFamily="2" charset="-78"/>
            </a:rPr>
            <a:t> </a:t>
          </a:r>
          <a:r>
            <a:rPr lang="en-US" dirty="0" smtClean="0">
              <a:cs typeface="AdvertisingBold" pitchFamily="2" charset="-78"/>
            </a:rPr>
            <a:t>TOEFL</a:t>
          </a:r>
          <a:r>
            <a:rPr lang="ar-SA" dirty="0" smtClean="0">
              <a:cs typeface="AdvertisingBold" pitchFamily="2" charset="-78"/>
            </a:rPr>
            <a:t> </a:t>
          </a:r>
          <a:endParaRPr lang="ar-SA" dirty="0">
            <a:cs typeface="AdvertisingBold" pitchFamily="2" charset="-78"/>
          </a:endParaRPr>
        </a:p>
      </dgm:t>
    </dgm:pt>
    <dgm:pt modelId="{24DF0043-263B-4BEE-90D4-A280F6F3A390}" type="parTrans" cxnId="{1D83DD51-4895-4825-A2FA-E8FC2B7B655B}">
      <dgm:prSet/>
      <dgm:spPr/>
      <dgm:t>
        <a:bodyPr/>
        <a:lstStyle/>
        <a:p>
          <a:pPr rtl="1"/>
          <a:endParaRPr lang="ar-SA"/>
        </a:p>
      </dgm:t>
    </dgm:pt>
    <dgm:pt modelId="{036258D1-1993-452C-966F-25B2439E8905}" type="sibTrans" cxnId="{1D83DD51-4895-4825-A2FA-E8FC2B7B655B}">
      <dgm:prSet/>
      <dgm:spPr/>
      <dgm:t>
        <a:bodyPr/>
        <a:lstStyle/>
        <a:p>
          <a:pPr rtl="1"/>
          <a:endParaRPr lang="ar-SA"/>
        </a:p>
      </dgm:t>
    </dgm:pt>
    <dgm:pt modelId="{6EC2838A-1F3C-4100-B58B-25B15C8C86C7}">
      <dgm:prSet phldrT="[نص]"/>
      <dgm:spPr/>
      <dgm:t>
        <a:bodyPr/>
        <a:lstStyle/>
        <a:p>
          <a:pPr rtl="1"/>
          <a:r>
            <a:rPr lang="ar-SA" dirty="0" err="1" smtClean="0">
              <a:cs typeface="AdvertisingBold" pitchFamily="2" charset="-78"/>
            </a:rPr>
            <a:t>آيلتس</a:t>
          </a:r>
          <a:r>
            <a:rPr lang="ar-SA" dirty="0" smtClean="0">
              <a:cs typeface="AdvertisingBold" pitchFamily="2" charset="-78"/>
            </a:rPr>
            <a:t> </a:t>
          </a:r>
          <a:r>
            <a:rPr lang="en-US" b="0" i="0" dirty="0" smtClean="0"/>
            <a:t>IELTS</a:t>
          </a:r>
          <a:r>
            <a:rPr lang="ar-SA" dirty="0" smtClean="0">
              <a:cs typeface="AdvertisingBold" pitchFamily="2" charset="-78"/>
            </a:rPr>
            <a:t> </a:t>
          </a:r>
          <a:endParaRPr lang="ar-SA" dirty="0">
            <a:cs typeface="AdvertisingBold" pitchFamily="2" charset="-78"/>
          </a:endParaRPr>
        </a:p>
      </dgm:t>
    </dgm:pt>
    <dgm:pt modelId="{38BE5103-A964-47DA-9979-47865525EA82}" type="parTrans" cxnId="{C7D20096-04C5-4AF1-87FB-F9BA90939BC1}">
      <dgm:prSet/>
      <dgm:spPr/>
      <dgm:t>
        <a:bodyPr/>
        <a:lstStyle/>
        <a:p>
          <a:pPr rtl="1"/>
          <a:endParaRPr lang="ar-SA"/>
        </a:p>
      </dgm:t>
    </dgm:pt>
    <dgm:pt modelId="{1964C243-A8CB-4CEB-B8A6-8308426B37A2}" type="sibTrans" cxnId="{C7D20096-04C5-4AF1-87FB-F9BA90939BC1}">
      <dgm:prSet/>
      <dgm:spPr/>
      <dgm:t>
        <a:bodyPr/>
        <a:lstStyle/>
        <a:p>
          <a:pPr rtl="1"/>
          <a:endParaRPr lang="ar-SA"/>
        </a:p>
      </dgm:t>
    </dgm:pt>
    <dgm:pt modelId="{5F0E28D6-B9D0-4949-878B-B846054B90D1}" type="pres">
      <dgm:prSet presAssocID="{DA4823CA-9B7E-4490-AEDA-CC11AF9C6E4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7800762-389F-4826-8423-1E29CA9768C8}" type="pres">
      <dgm:prSet presAssocID="{DA4823CA-9B7E-4490-AEDA-CC11AF9C6E4D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266E8B-797D-44FF-9CF0-0EAB4AE74AAE}" type="pres">
      <dgm:prSet presAssocID="{DA4823CA-9B7E-4490-AEDA-CC11AF9C6E4D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2175C26-4B9D-45F3-9F94-1AC236330B4E}" type="pres">
      <dgm:prSet presAssocID="{DA4823CA-9B7E-4490-AEDA-CC11AF9C6E4D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CECD648-1399-4B10-9865-DAB0A1E89E53}" type="pres">
      <dgm:prSet presAssocID="{DA4823CA-9B7E-4490-AEDA-CC11AF9C6E4D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6A35953-A0C3-4C94-A46D-7E6AAB943513}" type="presOf" srcId="{14D36DD5-DC87-47CB-AF26-52B099F43AB0}" destId="{52175C26-4B9D-45F3-9F94-1AC236330B4E}" srcOrd="0" destOrd="0" presId="urn:microsoft.com/office/officeart/2005/8/layout/pyramid4"/>
    <dgm:cxn modelId="{D169F009-C9D0-4D99-8039-7506FA6BC03F}" type="presOf" srcId="{93E1205C-887E-49E1-89C6-CF570DEA5024}" destId="{D9266E8B-797D-44FF-9CF0-0EAB4AE74AAE}" srcOrd="0" destOrd="0" presId="urn:microsoft.com/office/officeart/2005/8/layout/pyramid4"/>
    <dgm:cxn modelId="{C7D20096-04C5-4AF1-87FB-F9BA90939BC1}" srcId="{DA4823CA-9B7E-4490-AEDA-CC11AF9C6E4D}" destId="{6EC2838A-1F3C-4100-B58B-25B15C8C86C7}" srcOrd="3" destOrd="0" parTransId="{38BE5103-A964-47DA-9979-47865525EA82}" sibTransId="{1964C243-A8CB-4CEB-B8A6-8308426B37A2}"/>
    <dgm:cxn modelId="{5ADD236C-26E1-4269-8680-840A49219B9A}" type="presOf" srcId="{C0D7A828-DD12-4EF1-89F1-52EE9111E444}" destId="{67800762-389F-4826-8423-1E29CA9768C8}" srcOrd="0" destOrd="0" presId="urn:microsoft.com/office/officeart/2005/8/layout/pyramid4"/>
    <dgm:cxn modelId="{1D83DD51-4895-4825-A2FA-E8FC2B7B655B}" srcId="{DA4823CA-9B7E-4490-AEDA-CC11AF9C6E4D}" destId="{14D36DD5-DC87-47CB-AF26-52B099F43AB0}" srcOrd="2" destOrd="0" parTransId="{24DF0043-263B-4BEE-90D4-A280F6F3A390}" sibTransId="{036258D1-1993-452C-966F-25B2439E8905}"/>
    <dgm:cxn modelId="{E21BD266-718F-4252-AA17-0A2A72E1D5A2}" srcId="{DA4823CA-9B7E-4490-AEDA-CC11AF9C6E4D}" destId="{93E1205C-887E-49E1-89C6-CF570DEA5024}" srcOrd="1" destOrd="0" parTransId="{E120A6BB-77F1-4154-A0EE-4CB6BC8CD3E7}" sibTransId="{B22675A7-0159-4295-A01F-83823E970398}"/>
    <dgm:cxn modelId="{0EEA0463-EC22-4934-8746-80BB4C56DA2C}" type="presOf" srcId="{DA4823CA-9B7E-4490-AEDA-CC11AF9C6E4D}" destId="{5F0E28D6-B9D0-4949-878B-B846054B90D1}" srcOrd="0" destOrd="0" presId="urn:microsoft.com/office/officeart/2005/8/layout/pyramid4"/>
    <dgm:cxn modelId="{38BA4044-8826-4DDF-8B12-8CF5CD234CAE}" type="presOf" srcId="{6EC2838A-1F3C-4100-B58B-25B15C8C86C7}" destId="{ACECD648-1399-4B10-9865-DAB0A1E89E53}" srcOrd="0" destOrd="0" presId="urn:microsoft.com/office/officeart/2005/8/layout/pyramid4"/>
    <dgm:cxn modelId="{D1F205A7-0629-4278-8FFE-FF7D839CDF02}" srcId="{DA4823CA-9B7E-4490-AEDA-CC11AF9C6E4D}" destId="{C0D7A828-DD12-4EF1-89F1-52EE9111E444}" srcOrd="0" destOrd="0" parTransId="{10DE743B-C683-4DF0-912D-5DD5E4C32C3E}" sibTransId="{BE9BCAB3-B84E-434A-A623-A909A3965C62}"/>
    <dgm:cxn modelId="{A269F7F4-3925-47E5-BC21-7684A9948F79}" type="presParOf" srcId="{5F0E28D6-B9D0-4949-878B-B846054B90D1}" destId="{67800762-389F-4826-8423-1E29CA9768C8}" srcOrd="0" destOrd="0" presId="urn:microsoft.com/office/officeart/2005/8/layout/pyramid4"/>
    <dgm:cxn modelId="{FEF9687F-1AE0-49D4-AE3C-3555855476CC}" type="presParOf" srcId="{5F0E28D6-B9D0-4949-878B-B846054B90D1}" destId="{D9266E8B-797D-44FF-9CF0-0EAB4AE74AAE}" srcOrd="1" destOrd="0" presId="urn:microsoft.com/office/officeart/2005/8/layout/pyramid4"/>
    <dgm:cxn modelId="{700A7785-1178-4B06-8D41-5A1526C33604}" type="presParOf" srcId="{5F0E28D6-B9D0-4949-878B-B846054B90D1}" destId="{52175C26-4B9D-45F3-9F94-1AC236330B4E}" srcOrd="2" destOrd="0" presId="urn:microsoft.com/office/officeart/2005/8/layout/pyramid4"/>
    <dgm:cxn modelId="{87A6900C-20E4-48F1-A708-281A09E1F88A}" type="presParOf" srcId="{5F0E28D6-B9D0-4949-878B-B846054B90D1}" destId="{ACECD648-1399-4B10-9865-DAB0A1E89E5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A4823CA-9B7E-4490-AEDA-CC11AF9C6E4D}" type="doc">
      <dgm:prSet loTypeId="urn:microsoft.com/office/officeart/2005/8/layout/pyramid4" loCatId="pyramid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C0D7A828-DD12-4EF1-89F1-52EE9111E444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الأطباء</a:t>
          </a:r>
          <a:endParaRPr lang="ar-SA" dirty="0">
            <a:cs typeface="AdvertisingBold" pitchFamily="2" charset="-78"/>
          </a:endParaRPr>
        </a:p>
      </dgm:t>
    </dgm:pt>
    <dgm:pt modelId="{10DE743B-C683-4DF0-912D-5DD5E4C32C3E}" type="parTrans" cxnId="{D1F205A7-0629-4278-8FFE-FF7D839CDF02}">
      <dgm:prSet/>
      <dgm:spPr/>
      <dgm:t>
        <a:bodyPr/>
        <a:lstStyle/>
        <a:p>
          <a:pPr rtl="1"/>
          <a:endParaRPr lang="ar-SA"/>
        </a:p>
      </dgm:t>
    </dgm:pt>
    <dgm:pt modelId="{BE9BCAB3-B84E-434A-A623-A909A3965C62}" type="sibTrans" cxnId="{D1F205A7-0629-4278-8FFE-FF7D839CDF02}">
      <dgm:prSet/>
      <dgm:spPr/>
      <dgm:t>
        <a:bodyPr/>
        <a:lstStyle/>
        <a:p>
          <a:pPr rtl="1"/>
          <a:endParaRPr lang="ar-SA"/>
        </a:p>
      </dgm:t>
    </dgm:pt>
    <dgm:pt modelId="{93E1205C-887E-49E1-89C6-CF570DEA5024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الأخصائيون</a:t>
          </a:r>
          <a:endParaRPr lang="ar-SA" dirty="0">
            <a:cs typeface="AdvertisingBold" pitchFamily="2" charset="-78"/>
          </a:endParaRPr>
        </a:p>
      </dgm:t>
    </dgm:pt>
    <dgm:pt modelId="{E120A6BB-77F1-4154-A0EE-4CB6BC8CD3E7}" type="parTrans" cxnId="{E21BD266-718F-4252-AA17-0A2A72E1D5A2}">
      <dgm:prSet/>
      <dgm:spPr/>
      <dgm:t>
        <a:bodyPr/>
        <a:lstStyle/>
        <a:p>
          <a:pPr rtl="1"/>
          <a:endParaRPr lang="ar-SA"/>
        </a:p>
      </dgm:t>
    </dgm:pt>
    <dgm:pt modelId="{B22675A7-0159-4295-A01F-83823E970398}" type="sibTrans" cxnId="{E21BD266-718F-4252-AA17-0A2A72E1D5A2}">
      <dgm:prSet/>
      <dgm:spPr/>
      <dgm:t>
        <a:bodyPr/>
        <a:lstStyle/>
        <a:p>
          <a:pPr rtl="1"/>
          <a:endParaRPr lang="ar-SA"/>
        </a:p>
      </dgm:t>
    </dgm:pt>
    <dgm:pt modelId="{14D36DD5-DC87-47CB-AF26-52B099F43AB0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الفنيون</a:t>
          </a:r>
          <a:endParaRPr lang="ar-SA" dirty="0">
            <a:cs typeface="AdvertisingBold" pitchFamily="2" charset="-78"/>
          </a:endParaRPr>
        </a:p>
      </dgm:t>
    </dgm:pt>
    <dgm:pt modelId="{24DF0043-263B-4BEE-90D4-A280F6F3A390}" type="parTrans" cxnId="{1D83DD51-4895-4825-A2FA-E8FC2B7B655B}">
      <dgm:prSet/>
      <dgm:spPr/>
      <dgm:t>
        <a:bodyPr/>
        <a:lstStyle/>
        <a:p>
          <a:pPr rtl="1"/>
          <a:endParaRPr lang="ar-SA"/>
        </a:p>
      </dgm:t>
    </dgm:pt>
    <dgm:pt modelId="{036258D1-1993-452C-966F-25B2439E8905}" type="sibTrans" cxnId="{1D83DD51-4895-4825-A2FA-E8FC2B7B655B}">
      <dgm:prSet/>
      <dgm:spPr/>
      <dgm:t>
        <a:bodyPr/>
        <a:lstStyle/>
        <a:p>
          <a:pPr rtl="1"/>
          <a:endParaRPr lang="ar-SA"/>
        </a:p>
      </dgm:t>
    </dgm:pt>
    <dgm:pt modelId="{6EC2838A-1F3C-4100-B58B-25B15C8C86C7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الإداريون</a:t>
          </a:r>
          <a:endParaRPr lang="ar-SA" dirty="0">
            <a:cs typeface="AdvertisingBold" pitchFamily="2" charset="-78"/>
          </a:endParaRPr>
        </a:p>
      </dgm:t>
    </dgm:pt>
    <dgm:pt modelId="{38BE5103-A964-47DA-9979-47865525EA82}" type="parTrans" cxnId="{C7D20096-04C5-4AF1-87FB-F9BA90939BC1}">
      <dgm:prSet/>
      <dgm:spPr/>
      <dgm:t>
        <a:bodyPr/>
        <a:lstStyle/>
        <a:p>
          <a:pPr rtl="1"/>
          <a:endParaRPr lang="ar-SA"/>
        </a:p>
      </dgm:t>
    </dgm:pt>
    <dgm:pt modelId="{1964C243-A8CB-4CEB-B8A6-8308426B37A2}" type="sibTrans" cxnId="{C7D20096-04C5-4AF1-87FB-F9BA90939BC1}">
      <dgm:prSet/>
      <dgm:spPr/>
      <dgm:t>
        <a:bodyPr/>
        <a:lstStyle/>
        <a:p>
          <a:pPr rtl="1"/>
          <a:endParaRPr lang="ar-SA"/>
        </a:p>
      </dgm:t>
    </dgm:pt>
    <dgm:pt modelId="{5F0E28D6-B9D0-4949-878B-B846054B90D1}" type="pres">
      <dgm:prSet presAssocID="{DA4823CA-9B7E-4490-AEDA-CC11AF9C6E4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7800762-389F-4826-8423-1E29CA9768C8}" type="pres">
      <dgm:prSet presAssocID="{DA4823CA-9B7E-4490-AEDA-CC11AF9C6E4D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266E8B-797D-44FF-9CF0-0EAB4AE74AAE}" type="pres">
      <dgm:prSet presAssocID="{DA4823CA-9B7E-4490-AEDA-CC11AF9C6E4D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2175C26-4B9D-45F3-9F94-1AC236330B4E}" type="pres">
      <dgm:prSet presAssocID="{DA4823CA-9B7E-4490-AEDA-CC11AF9C6E4D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CECD648-1399-4B10-9865-DAB0A1E89E53}" type="pres">
      <dgm:prSet presAssocID="{DA4823CA-9B7E-4490-AEDA-CC11AF9C6E4D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04FB4F4-6059-47BB-AEF7-6FB73D1A499F}" type="presOf" srcId="{6EC2838A-1F3C-4100-B58B-25B15C8C86C7}" destId="{ACECD648-1399-4B10-9865-DAB0A1E89E53}" srcOrd="0" destOrd="0" presId="urn:microsoft.com/office/officeart/2005/8/layout/pyramid4"/>
    <dgm:cxn modelId="{CAFA3604-68E6-4261-90CB-E481AB416A2A}" type="presOf" srcId="{14D36DD5-DC87-47CB-AF26-52B099F43AB0}" destId="{52175C26-4B9D-45F3-9F94-1AC236330B4E}" srcOrd="0" destOrd="0" presId="urn:microsoft.com/office/officeart/2005/8/layout/pyramid4"/>
    <dgm:cxn modelId="{ED8486B4-A083-4AB9-9A44-C6C41F563531}" type="presOf" srcId="{93E1205C-887E-49E1-89C6-CF570DEA5024}" destId="{D9266E8B-797D-44FF-9CF0-0EAB4AE74AAE}" srcOrd="0" destOrd="0" presId="urn:microsoft.com/office/officeart/2005/8/layout/pyramid4"/>
    <dgm:cxn modelId="{C7D20096-04C5-4AF1-87FB-F9BA90939BC1}" srcId="{DA4823CA-9B7E-4490-AEDA-CC11AF9C6E4D}" destId="{6EC2838A-1F3C-4100-B58B-25B15C8C86C7}" srcOrd="3" destOrd="0" parTransId="{38BE5103-A964-47DA-9979-47865525EA82}" sibTransId="{1964C243-A8CB-4CEB-B8A6-8308426B37A2}"/>
    <dgm:cxn modelId="{1D83DD51-4895-4825-A2FA-E8FC2B7B655B}" srcId="{DA4823CA-9B7E-4490-AEDA-CC11AF9C6E4D}" destId="{14D36DD5-DC87-47CB-AF26-52B099F43AB0}" srcOrd="2" destOrd="0" parTransId="{24DF0043-263B-4BEE-90D4-A280F6F3A390}" sibTransId="{036258D1-1993-452C-966F-25B2439E8905}"/>
    <dgm:cxn modelId="{908D1698-303E-4091-8C76-FEA73028B00A}" type="presOf" srcId="{DA4823CA-9B7E-4490-AEDA-CC11AF9C6E4D}" destId="{5F0E28D6-B9D0-4949-878B-B846054B90D1}" srcOrd="0" destOrd="0" presId="urn:microsoft.com/office/officeart/2005/8/layout/pyramid4"/>
    <dgm:cxn modelId="{E21BD266-718F-4252-AA17-0A2A72E1D5A2}" srcId="{DA4823CA-9B7E-4490-AEDA-CC11AF9C6E4D}" destId="{93E1205C-887E-49E1-89C6-CF570DEA5024}" srcOrd="1" destOrd="0" parTransId="{E120A6BB-77F1-4154-A0EE-4CB6BC8CD3E7}" sibTransId="{B22675A7-0159-4295-A01F-83823E970398}"/>
    <dgm:cxn modelId="{D1F205A7-0629-4278-8FFE-FF7D839CDF02}" srcId="{DA4823CA-9B7E-4490-AEDA-CC11AF9C6E4D}" destId="{C0D7A828-DD12-4EF1-89F1-52EE9111E444}" srcOrd="0" destOrd="0" parTransId="{10DE743B-C683-4DF0-912D-5DD5E4C32C3E}" sibTransId="{BE9BCAB3-B84E-434A-A623-A909A3965C62}"/>
    <dgm:cxn modelId="{9012CFFA-A385-40EB-8C18-A61C9D2A2044}" type="presOf" srcId="{C0D7A828-DD12-4EF1-89F1-52EE9111E444}" destId="{67800762-389F-4826-8423-1E29CA9768C8}" srcOrd="0" destOrd="0" presId="urn:microsoft.com/office/officeart/2005/8/layout/pyramid4"/>
    <dgm:cxn modelId="{233E47B8-85F2-4685-9019-854AA1597FEB}" type="presParOf" srcId="{5F0E28D6-B9D0-4949-878B-B846054B90D1}" destId="{67800762-389F-4826-8423-1E29CA9768C8}" srcOrd="0" destOrd="0" presId="urn:microsoft.com/office/officeart/2005/8/layout/pyramid4"/>
    <dgm:cxn modelId="{6BB1BBFB-A9DC-4CC5-B957-C96FC495673D}" type="presParOf" srcId="{5F0E28D6-B9D0-4949-878B-B846054B90D1}" destId="{D9266E8B-797D-44FF-9CF0-0EAB4AE74AAE}" srcOrd="1" destOrd="0" presId="urn:microsoft.com/office/officeart/2005/8/layout/pyramid4"/>
    <dgm:cxn modelId="{4ECD3FFC-32D3-497F-8414-762137C48269}" type="presParOf" srcId="{5F0E28D6-B9D0-4949-878B-B846054B90D1}" destId="{52175C26-4B9D-45F3-9F94-1AC236330B4E}" srcOrd="2" destOrd="0" presId="urn:microsoft.com/office/officeart/2005/8/layout/pyramid4"/>
    <dgm:cxn modelId="{B941EEF3-ED1C-4DE9-9F86-CC21E4CB1639}" type="presParOf" srcId="{5F0E28D6-B9D0-4949-878B-B846054B90D1}" destId="{ACECD648-1399-4B10-9865-DAB0A1E89E5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6698F03-F575-401F-8FA5-32F6017F61EC}" type="doc">
      <dgm:prSet loTypeId="urn:microsoft.com/office/officeart/2005/8/layout/bList2" loCatId="list" qsTypeId="urn:microsoft.com/office/officeart/2005/8/quickstyle/3d1" qsCatId="3D" csTypeId="urn:microsoft.com/office/officeart/2005/8/colors/colorful4" csCatId="colorful" phldr="1"/>
      <dgm:spPr/>
    </dgm:pt>
    <dgm:pt modelId="{B9BFB6CF-C773-4CA3-9ADC-C6CC721350ED}">
      <dgm:prSet phldrT="[نص]" custT="1"/>
      <dgm:spPr>
        <a:solidFill>
          <a:schemeClr val="accent6"/>
        </a:solidFill>
      </dgm:spPr>
      <dgm:t>
        <a:bodyPr/>
        <a:lstStyle/>
        <a:p>
          <a:pPr algn="r" rtl="1"/>
          <a:r>
            <a:rPr lang="ar-SA" sz="2800" dirty="0" smtClean="0">
              <a:cs typeface="AdvertisingBold" pitchFamily="2" charset="-78"/>
            </a:rPr>
            <a:t>الفروع</a:t>
          </a:r>
          <a:endParaRPr lang="ar-SA" sz="2800" dirty="0">
            <a:cs typeface="AdvertisingBold" pitchFamily="2" charset="-78"/>
          </a:endParaRPr>
        </a:p>
      </dgm:t>
    </dgm:pt>
    <dgm:pt modelId="{BF8E8446-902E-4758-8DA2-011755BF1D5D}" type="par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BC54A6E4-E9D3-4E50-A4D8-3A9B148573F4}" type="sib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6207FB63-2A13-47C1-99D0-51780EB8E63D}" type="pres">
      <dgm:prSet presAssocID="{86698F03-F575-401F-8FA5-32F6017F61EC}" presName="diagram" presStyleCnt="0">
        <dgm:presLayoutVars>
          <dgm:dir/>
          <dgm:animLvl val="lvl"/>
          <dgm:resizeHandles val="exact"/>
        </dgm:presLayoutVars>
      </dgm:prSet>
      <dgm:spPr/>
    </dgm:pt>
    <dgm:pt modelId="{05929299-7CA7-4607-BD24-5C8E12D5CCF6}" type="pres">
      <dgm:prSet presAssocID="{B9BFB6CF-C773-4CA3-9ADC-C6CC721350ED}" presName="compNode" presStyleCnt="0"/>
      <dgm:spPr/>
    </dgm:pt>
    <dgm:pt modelId="{43B73267-3601-4ECF-A10F-920C398E74A3}" type="pres">
      <dgm:prSet presAssocID="{B9BFB6CF-C773-4CA3-9ADC-C6CC721350ED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/>
          </a:solidFill>
        </a:ln>
      </dgm:spPr>
    </dgm:pt>
    <dgm:pt modelId="{DF4E23B0-694A-49B4-8944-BD1D5767D762}" type="pres">
      <dgm:prSet presAssocID="{B9BFB6CF-C773-4CA3-9ADC-C6CC721350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777FDA-DA0A-476A-98B5-D8DCE3BD4C3C}" type="pres">
      <dgm:prSet presAssocID="{B9BFB6CF-C773-4CA3-9ADC-C6CC721350ED}" presName="parentRect" presStyleLbl="alignNode1" presStyleIdx="0" presStyleCnt="1"/>
      <dgm:spPr/>
      <dgm:t>
        <a:bodyPr/>
        <a:lstStyle/>
        <a:p>
          <a:pPr rtl="1"/>
          <a:endParaRPr lang="ar-SA"/>
        </a:p>
      </dgm:t>
    </dgm:pt>
    <dgm:pt modelId="{223CC07F-C36D-418C-8251-4EAE0DCA7D19}" type="pres">
      <dgm:prSet presAssocID="{B9BFB6CF-C773-4CA3-9ADC-C6CC721350ED}" presName="adorn" presStyleLbl="fgAccFollowNode1" presStyleIdx="0" presStyleCn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71F6261-C69D-468A-9DA2-FA43C6B6A4C5}" type="presOf" srcId="{86698F03-F575-401F-8FA5-32F6017F61EC}" destId="{6207FB63-2A13-47C1-99D0-51780EB8E63D}" srcOrd="0" destOrd="0" presId="urn:microsoft.com/office/officeart/2005/8/layout/bList2"/>
    <dgm:cxn modelId="{E90310AA-E261-49B1-9A38-49B0BAA255CD}" srcId="{86698F03-F575-401F-8FA5-32F6017F61EC}" destId="{B9BFB6CF-C773-4CA3-9ADC-C6CC721350ED}" srcOrd="0" destOrd="0" parTransId="{BF8E8446-902E-4758-8DA2-011755BF1D5D}" sibTransId="{BC54A6E4-E9D3-4E50-A4D8-3A9B148573F4}"/>
    <dgm:cxn modelId="{55A06A0A-CE5B-4E87-B407-C37ED2D6AFBE}" type="presOf" srcId="{B9BFB6CF-C773-4CA3-9ADC-C6CC721350ED}" destId="{DF4E23B0-694A-49B4-8944-BD1D5767D762}" srcOrd="0" destOrd="0" presId="urn:microsoft.com/office/officeart/2005/8/layout/bList2"/>
    <dgm:cxn modelId="{6944F882-54F7-4649-A743-FE04661A0940}" type="presOf" srcId="{B9BFB6CF-C773-4CA3-9ADC-C6CC721350ED}" destId="{B3777FDA-DA0A-476A-98B5-D8DCE3BD4C3C}" srcOrd="1" destOrd="0" presId="urn:microsoft.com/office/officeart/2005/8/layout/bList2"/>
    <dgm:cxn modelId="{927D1B8A-A029-4BE7-B126-10E88E2CD99B}" type="presParOf" srcId="{6207FB63-2A13-47C1-99D0-51780EB8E63D}" destId="{05929299-7CA7-4607-BD24-5C8E12D5CCF6}" srcOrd="0" destOrd="0" presId="urn:microsoft.com/office/officeart/2005/8/layout/bList2"/>
    <dgm:cxn modelId="{BD1A2156-04C8-4A05-A641-86B27FC1FA3E}" type="presParOf" srcId="{05929299-7CA7-4607-BD24-5C8E12D5CCF6}" destId="{43B73267-3601-4ECF-A10F-920C398E74A3}" srcOrd="0" destOrd="0" presId="urn:microsoft.com/office/officeart/2005/8/layout/bList2"/>
    <dgm:cxn modelId="{C2937B34-CF06-441D-A5B1-602BBEF29CB0}" type="presParOf" srcId="{05929299-7CA7-4607-BD24-5C8E12D5CCF6}" destId="{DF4E23B0-694A-49B4-8944-BD1D5767D762}" srcOrd="1" destOrd="0" presId="urn:microsoft.com/office/officeart/2005/8/layout/bList2"/>
    <dgm:cxn modelId="{11E99F62-80AB-4493-BE33-AFDEC20B1745}" type="presParOf" srcId="{05929299-7CA7-4607-BD24-5C8E12D5CCF6}" destId="{B3777FDA-DA0A-476A-98B5-D8DCE3BD4C3C}" srcOrd="2" destOrd="0" presId="urn:microsoft.com/office/officeart/2005/8/layout/bList2"/>
    <dgm:cxn modelId="{FD17F5B9-347B-48A5-872D-C9A134B79679}" type="presParOf" srcId="{05929299-7CA7-4607-BD24-5C8E12D5CCF6}" destId="{223CC07F-C36D-418C-8251-4EAE0DCA7D19}" srcOrd="3" destOrd="0" presId="urn:microsoft.com/office/officeart/2005/8/layout/b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C9E98F3-5CA0-4503-8758-7FADE8D120A1}" type="doc">
      <dgm:prSet loTypeId="urn:microsoft.com/office/officeart/2005/8/layout/hList9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236714D2-2970-49EE-AB01-F2F2D00CFB33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حفر الباطن</a:t>
          </a:r>
          <a:endParaRPr lang="ar-SA" dirty="0">
            <a:cs typeface="AdvertisingBold" pitchFamily="2" charset="-78"/>
          </a:endParaRPr>
        </a:p>
      </dgm:t>
    </dgm:pt>
    <dgm:pt modelId="{A4B5F154-5141-4044-9404-96E97BF7E5CB}" type="parTrans" cxnId="{F8B229B9-252F-43B0-B4A2-097D5FA54975}">
      <dgm:prSet/>
      <dgm:spPr/>
      <dgm:t>
        <a:bodyPr/>
        <a:lstStyle/>
        <a:p>
          <a:pPr rtl="1"/>
          <a:endParaRPr lang="ar-SA"/>
        </a:p>
      </dgm:t>
    </dgm:pt>
    <dgm:pt modelId="{2ADDB710-F9DD-4639-B05D-C9D14C95A730}" type="sibTrans" cxnId="{F8B229B9-252F-43B0-B4A2-097D5FA54975}">
      <dgm:prSet/>
      <dgm:spPr/>
      <dgm:t>
        <a:bodyPr/>
        <a:lstStyle/>
        <a:p>
          <a:pPr rtl="1"/>
          <a:endParaRPr lang="ar-SA"/>
        </a:p>
      </dgm:t>
    </dgm:pt>
    <dgm:pt modelId="{E343956A-2779-480C-BE6D-A4321F157CE5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8 برامج</a:t>
          </a:r>
          <a:endParaRPr lang="ar-SA" dirty="0">
            <a:cs typeface="AdvertisingBold" pitchFamily="2" charset="-78"/>
          </a:endParaRPr>
        </a:p>
      </dgm:t>
    </dgm:pt>
    <dgm:pt modelId="{73139FB6-95A8-4338-811D-260C72F9C5A6}" type="parTrans" cxnId="{1CC9AC8D-19A0-471B-966D-C17E357AE870}">
      <dgm:prSet/>
      <dgm:spPr/>
      <dgm:t>
        <a:bodyPr/>
        <a:lstStyle/>
        <a:p>
          <a:pPr rtl="1"/>
          <a:endParaRPr lang="ar-SA"/>
        </a:p>
      </dgm:t>
    </dgm:pt>
    <dgm:pt modelId="{7763C417-4F3A-48EB-8157-46FE1415238B}" type="sibTrans" cxnId="{1CC9AC8D-19A0-471B-966D-C17E357AE870}">
      <dgm:prSet/>
      <dgm:spPr/>
      <dgm:t>
        <a:bodyPr/>
        <a:lstStyle/>
        <a:p>
          <a:pPr rtl="1"/>
          <a:endParaRPr lang="ar-SA"/>
        </a:p>
      </dgm:t>
    </dgm:pt>
    <dgm:pt modelId="{9B7CAC4E-4E2B-4CC0-9CDB-508DAFB29568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1039 طالب وطالبة</a:t>
          </a:r>
          <a:endParaRPr lang="ar-SA" dirty="0">
            <a:cs typeface="AdvertisingBold" pitchFamily="2" charset="-78"/>
          </a:endParaRPr>
        </a:p>
      </dgm:t>
    </dgm:pt>
    <dgm:pt modelId="{73738180-BB63-42DE-AA36-684410865822}" type="parTrans" cxnId="{362C4EF5-E08D-47F9-89BC-E28C7A6917FD}">
      <dgm:prSet/>
      <dgm:spPr/>
      <dgm:t>
        <a:bodyPr/>
        <a:lstStyle/>
        <a:p>
          <a:pPr rtl="1"/>
          <a:endParaRPr lang="ar-SA"/>
        </a:p>
      </dgm:t>
    </dgm:pt>
    <dgm:pt modelId="{4A00FED5-5A48-4529-8AE1-478B1ADDB98F}" type="sibTrans" cxnId="{362C4EF5-E08D-47F9-89BC-E28C7A6917FD}">
      <dgm:prSet/>
      <dgm:spPr/>
      <dgm:t>
        <a:bodyPr/>
        <a:lstStyle/>
        <a:p>
          <a:pPr rtl="1"/>
          <a:endParaRPr lang="ar-SA"/>
        </a:p>
      </dgm:t>
    </dgm:pt>
    <dgm:pt modelId="{F33A4BA2-A65B-470B-9403-7F1AE8D6BEC4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الرياض</a:t>
          </a:r>
          <a:endParaRPr lang="ar-SA" dirty="0">
            <a:cs typeface="AdvertisingBold" pitchFamily="2" charset="-78"/>
          </a:endParaRPr>
        </a:p>
      </dgm:t>
    </dgm:pt>
    <dgm:pt modelId="{125A0EB3-F547-4C29-AAA3-47D65F2FC4D0}" type="parTrans" cxnId="{733B5A89-E714-4592-99EA-CA91D19BA675}">
      <dgm:prSet/>
      <dgm:spPr/>
      <dgm:t>
        <a:bodyPr/>
        <a:lstStyle/>
        <a:p>
          <a:pPr rtl="1"/>
          <a:endParaRPr lang="ar-SA"/>
        </a:p>
      </dgm:t>
    </dgm:pt>
    <dgm:pt modelId="{47B69EB7-21BF-4223-B72C-27E0BA9DCAAB}" type="sibTrans" cxnId="{733B5A89-E714-4592-99EA-CA91D19BA675}">
      <dgm:prSet/>
      <dgm:spPr/>
      <dgm:t>
        <a:bodyPr/>
        <a:lstStyle/>
        <a:p>
          <a:pPr rtl="1"/>
          <a:endParaRPr lang="ar-SA"/>
        </a:p>
      </dgm:t>
    </dgm:pt>
    <dgm:pt modelId="{C703A67D-3C6D-44A3-ABF0-402B78BC22C2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8 برامج</a:t>
          </a:r>
          <a:endParaRPr lang="ar-SA" dirty="0">
            <a:cs typeface="AdvertisingBold" pitchFamily="2" charset="-78"/>
          </a:endParaRPr>
        </a:p>
      </dgm:t>
    </dgm:pt>
    <dgm:pt modelId="{99E9E79F-8157-4919-82C3-DF487F0E8BE2}" type="parTrans" cxnId="{DF731FCE-35DF-46DE-AE92-0F9C7F244782}">
      <dgm:prSet/>
      <dgm:spPr/>
      <dgm:t>
        <a:bodyPr/>
        <a:lstStyle/>
        <a:p>
          <a:pPr rtl="1"/>
          <a:endParaRPr lang="ar-SA"/>
        </a:p>
      </dgm:t>
    </dgm:pt>
    <dgm:pt modelId="{690B91B8-A64F-4E39-AB5F-6F688437B074}" type="sibTrans" cxnId="{DF731FCE-35DF-46DE-AE92-0F9C7F244782}">
      <dgm:prSet/>
      <dgm:spPr/>
      <dgm:t>
        <a:bodyPr/>
        <a:lstStyle/>
        <a:p>
          <a:pPr rtl="1"/>
          <a:endParaRPr lang="ar-SA"/>
        </a:p>
      </dgm:t>
    </dgm:pt>
    <dgm:pt modelId="{2CE6DA4E-8A0F-465D-9F42-B881105E3B82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860 طالب وطالبة</a:t>
          </a:r>
          <a:endParaRPr lang="ar-SA" dirty="0">
            <a:cs typeface="AdvertisingBold" pitchFamily="2" charset="-78"/>
          </a:endParaRPr>
        </a:p>
      </dgm:t>
    </dgm:pt>
    <dgm:pt modelId="{B5DDADD4-A9EE-4BA5-98F0-F8BFCF6C89AA}" type="parTrans" cxnId="{068BCD53-A28B-4170-B82B-D099F893FE6E}">
      <dgm:prSet/>
      <dgm:spPr/>
      <dgm:t>
        <a:bodyPr/>
        <a:lstStyle/>
        <a:p>
          <a:pPr rtl="1"/>
          <a:endParaRPr lang="ar-SA"/>
        </a:p>
      </dgm:t>
    </dgm:pt>
    <dgm:pt modelId="{A3C08D9B-B93E-43BE-9EDC-8AC6AA7222CC}" type="sibTrans" cxnId="{068BCD53-A28B-4170-B82B-D099F893FE6E}">
      <dgm:prSet/>
      <dgm:spPr/>
      <dgm:t>
        <a:bodyPr/>
        <a:lstStyle/>
        <a:p>
          <a:pPr rtl="1"/>
          <a:endParaRPr lang="ar-SA"/>
        </a:p>
      </dgm:t>
    </dgm:pt>
    <dgm:pt modelId="{22B8AEB3-D66B-4FBC-99DD-78849CE2AA75}" type="pres">
      <dgm:prSet presAssocID="{DC9E98F3-5CA0-4503-8758-7FADE8D120A1}" presName="list" presStyleCnt="0">
        <dgm:presLayoutVars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0F531A02-786C-4867-BA45-85829053EF36}" type="pres">
      <dgm:prSet presAssocID="{236714D2-2970-49EE-AB01-F2F2D00CFB33}" presName="posSpace" presStyleCnt="0"/>
      <dgm:spPr/>
    </dgm:pt>
    <dgm:pt modelId="{D7EF3C24-DDD2-4157-941D-DE61C2CDBEC3}" type="pres">
      <dgm:prSet presAssocID="{236714D2-2970-49EE-AB01-F2F2D00CFB33}" presName="vertFlow" presStyleCnt="0"/>
      <dgm:spPr/>
    </dgm:pt>
    <dgm:pt modelId="{A156001E-1A29-42C0-AAA1-FF0360FAC62A}" type="pres">
      <dgm:prSet presAssocID="{236714D2-2970-49EE-AB01-F2F2D00CFB33}" presName="topSpace" presStyleCnt="0"/>
      <dgm:spPr/>
    </dgm:pt>
    <dgm:pt modelId="{087CD70F-F6C7-4DD6-A6DB-B60745D5EBEA}" type="pres">
      <dgm:prSet presAssocID="{236714D2-2970-49EE-AB01-F2F2D00CFB33}" presName="firstComp" presStyleCnt="0"/>
      <dgm:spPr/>
    </dgm:pt>
    <dgm:pt modelId="{2EED128F-6EEE-45A7-8959-38DC36F0C23F}" type="pres">
      <dgm:prSet presAssocID="{236714D2-2970-49EE-AB01-F2F2D00CFB33}" presName="firstChild" presStyleLbl="bgAccFollowNode1" presStyleIdx="0" presStyleCnt="4"/>
      <dgm:spPr/>
      <dgm:t>
        <a:bodyPr/>
        <a:lstStyle/>
        <a:p>
          <a:pPr rtl="1"/>
          <a:endParaRPr lang="ar-SA"/>
        </a:p>
      </dgm:t>
    </dgm:pt>
    <dgm:pt modelId="{91C390CB-7BCA-4B0B-B69B-62120736A870}" type="pres">
      <dgm:prSet presAssocID="{236714D2-2970-49EE-AB01-F2F2D00CFB3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0077718-500C-4D88-B319-246873E5118A}" type="pres">
      <dgm:prSet presAssocID="{9B7CAC4E-4E2B-4CC0-9CDB-508DAFB29568}" presName="comp" presStyleCnt="0"/>
      <dgm:spPr/>
    </dgm:pt>
    <dgm:pt modelId="{DAE1E926-D8ED-42E7-9685-DB7ECAD1BFB9}" type="pres">
      <dgm:prSet presAssocID="{9B7CAC4E-4E2B-4CC0-9CDB-508DAFB29568}" presName="child" presStyleLbl="bgAccFollowNode1" presStyleIdx="1" presStyleCnt="4"/>
      <dgm:spPr/>
      <dgm:t>
        <a:bodyPr/>
        <a:lstStyle/>
        <a:p>
          <a:pPr rtl="1"/>
          <a:endParaRPr lang="ar-SA"/>
        </a:p>
      </dgm:t>
    </dgm:pt>
    <dgm:pt modelId="{5ACC325E-DC4D-42CD-84ED-D9B29FD48D6D}" type="pres">
      <dgm:prSet presAssocID="{9B7CAC4E-4E2B-4CC0-9CDB-508DAFB29568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1E19672-A23E-4C3E-A1E9-2B13081BC246}" type="pres">
      <dgm:prSet presAssocID="{236714D2-2970-49EE-AB01-F2F2D00CFB33}" presName="negSpace" presStyleCnt="0"/>
      <dgm:spPr/>
    </dgm:pt>
    <dgm:pt modelId="{0A258543-4547-4F7F-BC61-D9D0854ACDD7}" type="pres">
      <dgm:prSet presAssocID="{236714D2-2970-49EE-AB01-F2F2D00CFB33}" presName="circle" presStyleLbl="node1" presStyleIdx="0" presStyleCnt="2"/>
      <dgm:spPr/>
      <dgm:t>
        <a:bodyPr/>
        <a:lstStyle/>
        <a:p>
          <a:pPr rtl="1"/>
          <a:endParaRPr lang="ar-SA"/>
        </a:p>
      </dgm:t>
    </dgm:pt>
    <dgm:pt modelId="{10BBFB0C-8D47-4ACC-9DAE-9698F37A01BA}" type="pres">
      <dgm:prSet presAssocID="{2ADDB710-F9DD-4639-B05D-C9D14C95A730}" presName="transSpace" presStyleCnt="0"/>
      <dgm:spPr/>
    </dgm:pt>
    <dgm:pt modelId="{F3D1C894-3A3A-4E64-A365-ADD0A4B359B6}" type="pres">
      <dgm:prSet presAssocID="{F33A4BA2-A65B-470B-9403-7F1AE8D6BEC4}" presName="posSpace" presStyleCnt="0"/>
      <dgm:spPr/>
    </dgm:pt>
    <dgm:pt modelId="{D9DB86AC-427D-4E67-9661-3273B952E30B}" type="pres">
      <dgm:prSet presAssocID="{F33A4BA2-A65B-470B-9403-7F1AE8D6BEC4}" presName="vertFlow" presStyleCnt="0"/>
      <dgm:spPr/>
    </dgm:pt>
    <dgm:pt modelId="{D84F4865-4325-4E2D-A106-E5EA276BD260}" type="pres">
      <dgm:prSet presAssocID="{F33A4BA2-A65B-470B-9403-7F1AE8D6BEC4}" presName="topSpace" presStyleCnt="0"/>
      <dgm:spPr/>
    </dgm:pt>
    <dgm:pt modelId="{64F74971-091D-410E-9B0F-E72372D3AC2B}" type="pres">
      <dgm:prSet presAssocID="{F33A4BA2-A65B-470B-9403-7F1AE8D6BEC4}" presName="firstComp" presStyleCnt="0"/>
      <dgm:spPr/>
    </dgm:pt>
    <dgm:pt modelId="{301428D2-3416-43C0-8F6B-36F8B5F9F420}" type="pres">
      <dgm:prSet presAssocID="{F33A4BA2-A65B-470B-9403-7F1AE8D6BEC4}" presName="firstChild" presStyleLbl="bgAccFollowNode1" presStyleIdx="2" presStyleCnt="4"/>
      <dgm:spPr/>
      <dgm:t>
        <a:bodyPr/>
        <a:lstStyle/>
        <a:p>
          <a:pPr rtl="1"/>
          <a:endParaRPr lang="ar-SA"/>
        </a:p>
      </dgm:t>
    </dgm:pt>
    <dgm:pt modelId="{84D96776-45DA-4822-B9DA-BC8507B10E37}" type="pres">
      <dgm:prSet presAssocID="{F33A4BA2-A65B-470B-9403-7F1AE8D6BEC4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8F59A13-D26E-43F5-BBBA-0FD56098F8CE}" type="pres">
      <dgm:prSet presAssocID="{2CE6DA4E-8A0F-465D-9F42-B881105E3B82}" presName="comp" presStyleCnt="0"/>
      <dgm:spPr/>
    </dgm:pt>
    <dgm:pt modelId="{17CE51F8-2241-4805-8E06-0B16ACB9D4FD}" type="pres">
      <dgm:prSet presAssocID="{2CE6DA4E-8A0F-465D-9F42-B881105E3B82}" presName="child" presStyleLbl="bgAccFollowNode1" presStyleIdx="3" presStyleCnt="4" custLinFactNeighborX="4294" custLinFactNeighborY="2213"/>
      <dgm:spPr/>
      <dgm:t>
        <a:bodyPr/>
        <a:lstStyle/>
        <a:p>
          <a:pPr rtl="1"/>
          <a:endParaRPr lang="ar-SA"/>
        </a:p>
      </dgm:t>
    </dgm:pt>
    <dgm:pt modelId="{7FD42C4C-2094-46B2-B21B-20D6950989B1}" type="pres">
      <dgm:prSet presAssocID="{2CE6DA4E-8A0F-465D-9F42-B881105E3B82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C081370-8BC2-4C1D-B2EC-B9DE5578A456}" type="pres">
      <dgm:prSet presAssocID="{F33A4BA2-A65B-470B-9403-7F1AE8D6BEC4}" presName="negSpace" presStyleCnt="0"/>
      <dgm:spPr/>
    </dgm:pt>
    <dgm:pt modelId="{B3872681-1548-498C-85D5-0124E823299C}" type="pres">
      <dgm:prSet presAssocID="{F33A4BA2-A65B-470B-9403-7F1AE8D6BEC4}" presName="circle" presStyleLbl="node1" presStyleIdx="1" presStyleCnt="2"/>
      <dgm:spPr/>
      <dgm:t>
        <a:bodyPr/>
        <a:lstStyle/>
        <a:p>
          <a:pPr rtl="1"/>
          <a:endParaRPr lang="ar-SA"/>
        </a:p>
      </dgm:t>
    </dgm:pt>
  </dgm:ptLst>
  <dgm:cxnLst>
    <dgm:cxn modelId="{07EB83FC-82D4-4666-958B-C6EE23761057}" type="presOf" srcId="{2CE6DA4E-8A0F-465D-9F42-B881105E3B82}" destId="{7FD42C4C-2094-46B2-B21B-20D6950989B1}" srcOrd="1" destOrd="0" presId="urn:microsoft.com/office/officeart/2005/8/layout/hList9"/>
    <dgm:cxn modelId="{C9AEC9D4-6660-4559-8C80-C69A89384CA9}" type="presOf" srcId="{E343956A-2779-480C-BE6D-A4321F157CE5}" destId="{2EED128F-6EEE-45A7-8959-38DC36F0C23F}" srcOrd="0" destOrd="0" presId="urn:microsoft.com/office/officeart/2005/8/layout/hList9"/>
    <dgm:cxn modelId="{733B5A89-E714-4592-99EA-CA91D19BA675}" srcId="{DC9E98F3-5CA0-4503-8758-7FADE8D120A1}" destId="{F33A4BA2-A65B-470B-9403-7F1AE8D6BEC4}" srcOrd="1" destOrd="0" parTransId="{125A0EB3-F547-4C29-AAA3-47D65F2FC4D0}" sibTransId="{47B69EB7-21BF-4223-B72C-27E0BA9DCAAB}"/>
    <dgm:cxn modelId="{8208C053-C249-4E5B-92D1-F85A3D2FAEDA}" type="presOf" srcId="{236714D2-2970-49EE-AB01-F2F2D00CFB33}" destId="{0A258543-4547-4F7F-BC61-D9D0854ACDD7}" srcOrd="0" destOrd="0" presId="urn:microsoft.com/office/officeart/2005/8/layout/hList9"/>
    <dgm:cxn modelId="{DF731FCE-35DF-46DE-AE92-0F9C7F244782}" srcId="{F33A4BA2-A65B-470B-9403-7F1AE8D6BEC4}" destId="{C703A67D-3C6D-44A3-ABF0-402B78BC22C2}" srcOrd="0" destOrd="0" parTransId="{99E9E79F-8157-4919-82C3-DF487F0E8BE2}" sibTransId="{690B91B8-A64F-4E39-AB5F-6F688437B074}"/>
    <dgm:cxn modelId="{F7601CEC-92A6-454C-8B32-4264E030E8D0}" type="presOf" srcId="{DC9E98F3-5CA0-4503-8758-7FADE8D120A1}" destId="{22B8AEB3-D66B-4FBC-99DD-78849CE2AA75}" srcOrd="0" destOrd="0" presId="urn:microsoft.com/office/officeart/2005/8/layout/hList9"/>
    <dgm:cxn modelId="{362C4EF5-E08D-47F9-89BC-E28C7A6917FD}" srcId="{236714D2-2970-49EE-AB01-F2F2D00CFB33}" destId="{9B7CAC4E-4E2B-4CC0-9CDB-508DAFB29568}" srcOrd="1" destOrd="0" parTransId="{73738180-BB63-42DE-AA36-684410865822}" sibTransId="{4A00FED5-5A48-4529-8AE1-478B1ADDB98F}"/>
    <dgm:cxn modelId="{068BCD53-A28B-4170-B82B-D099F893FE6E}" srcId="{F33A4BA2-A65B-470B-9403-7F1AE8D6BEC4}" destId="{2CE6DA4E-8A0F-465D-9F42-B881105E3B82}" srcOrd="1" destOrd="0" parTransId="{B5DDADD4-A9EE-4BA5-98F0-F8BFCF6C89AA}" sibTransId="{A3C08D9B-B93E-43BE-9EDC-8AC6AA7222CC}"/>
    <dgm:cxn modelId="{464AB3A2-EA94-45BC-9F6A-B57C75F0FFB6}" type="presOf" srcId="{E343956A-2779-480C-BE6D-A4321F157CE5}" destId="{91C390CB-7BCA-4B0B-B69B-62120736A870}" srcOrd="1" destOrd="0" presId="urn:microsoft.com/office/officeart/2005/8/layout/hList9"/>
    <dgm:cxn modelId="{F8B229B9-252F-43B0-B4A2-097D5FA54975}" srcId="{DC9E98F3-5CA0-4503-8758-7FADE8D120A1}" destId="{236714D2-2970-49EE-AB01-F2F2D00CFB33}" srcOrd="0" destOrd="0" parTransId="{A4B5F154-5141-4044-9404-96E97BF7E5CB}" sibTransId="{2ADDB710-F9DD-4639-B05D-C9D14C95A730}"/>
    <dgm:cxn modelId="{519F89BE-55D0-4285-A22C-1A41322B77C1}" type="presOf" srcId="{9B7CAC4E-4E2B-4CC0-9CDB-508DAFB29568}" destId="{5ACC325E-DC4D-42CD-84ED-D9B29FD48D6D}" srcOrd="1" destOrd="0" presId="urn:microsoft.com/office/officeart/2005/8/layout/hList9"/>
    <dgm:cxn modelId="{18290645-538C-4CF2-B0CF-5E1E1B6FBAAB}" type="presOf" srcId="{F33A4BA2-A65B-470B-9403-7F1AE8D6BEC4}" destId="{B3872681-1548-498C-85D5-0124E823299C}" srcOrd="0" destOrd="0" presId="urn:microsoft.com/office/officeart/2005/8/layout/hList9"/>
    <dgm:cxn modelId="{C7A3E93D-D606-4BFC-9008-5772301EDE1E}" type="presOf" srcId="{C703A67D-3C6D-44A3-ABF0-402B78BC22C2}" destId="{84D96776-45DA-4822-B9DA-BC8507B10E37}" srcOrd="1" destOrd="0" presId="urn:microsoft.com/office/officeart/2005/8/layout/hList9"/>
    <dgm:cxn modelId="{1CC9AC8D-19A0-471B-966D-C17E357AE870}" srcId="{236714D2-2970-49EE-AB01-F2F2D00CFB33}" destId="{E343956A-2779-480C-BE6D-A4321F157CE5}" srcOrd="0" destOrd="0" parTransId="{73139FB6-95A8-4338-811D-260C72F9C5A6}" sibTransId="{7763C417-4F3A-48EB-8157-46FE1415238B}"/>
    <dgm:cxn modelId="{4B41D14C-18CB-4EFB-BEA9-9BA9F72BCFB1}" type="presOf" srcId="{C703A67D-3C6D-44A3-ABF0-402B78BC22C2}" destId="{301428D2-3416-43C0-8F6B-36F8B5F9F420}" srcOrd="0" destOrd="0" presId="urn:microsoft.com/office/officeart/2005/8/layout/hList9"/>
    <dgm:cxn modelId="{A4B47E06-EEED-48CD-992F-EB178ECB3ACD}" type="presOf" srcId="{9B7CAC4E-4E2B-4CC0-9CDB-508DAFB29568}" destId="{DAE1E926-D8ED-42E7-9685-DB7ECAD1BFB9}" srcOrd="0" destOrd="0" presId="urn:microsoft.com/office/officeart/2005/8/layout/hList9"/>
    <dgm:cxn modelId="{533A324C-42A4-486A-A860-816C8FE9156B}" type="presOf" srcId="{2CE6DA4E-8A0F-465D-9F42-B881105E3B82}" destId="{17CE51F8-2241-4805-8E06-0B16ACB9D4FD}" srcOrd="0" destOrd="0" presId="urn:microsoft.com/office/officeart/2005/8/layout/hList9"/>
    <dgm:cxn modelId="{9D8E93A0-89F2-4C22-A831-A300DFCA9A9B}" type="presParOf" srcId="{22B8AEB3-D66B-4FBC-99DD-78849CE2AA75}" destId="{0F531A02-786C-4867-BA45-85829053EF36}" srcOrd="0" destOrd="0" presId="urn:microsoft.com/office/officeart/2005/8/layout/hList9"/>
    <dgm:cxn modelId="{E4D75504-442B-4895-90CC-912B3DCC90EA}" type="presParOf" srcId="{22B8AEB3-D66B-4FBC-99DD-78849CE2AA75}" destId="{D7EF3C24-DDD2-4157-941D-DE61C2CDBEC3}" srcOrd="1" destOrd="0" presId="urn:microsoft.com/office/officeart/2005/8/layout/hList9"/>
    <dgm:cxn modelId="{3338259E-A855-456C-A0A0-5DF31D8C00F6}" type="presParOf" srcId="{D7EF3C24-DDD2-4157-941D-DE61C2CDBEC3}" destId="{A156001E-1A29-42C0-AAA1-FF0360FAC62A}" srcOrd="0" destOrd="0" presId="urn:microsoft.com/office/officeart/2005/8/layout/hList9"/>
    <dgm:cxn modelId="{C4E3CA89-5ED6-4D67-9946-A8D3CC3296C7}" type="presParOf" srcId="{D7EF3C24-DDD2-4157-941D-DE61C2CDBEC3}" destId="{087CD70F-F6C7-4DD6-A6DB-B60745D5EBEA}" srcOrd="1" destOrd="0" presId="urn:microsoft.com/office/officeart/2005/8/layout/hList9"/>
    <dgm:cxn modelId="{5C6AF2DB-D025-403B-993E-41575DC2132F}" type="presParOf" srcId="{087CD70F-F6C7-4DD6-A6DB-B60745D5EBEA}" destId="{2EED128F-6EEE-45A7-8959-38DC36F0C23F}" srcOrd="0" destOrd="0" presId="urn:microsoft.com/office/officeart/2005/8/layout/hList9"/>
    <dgm:cxn modelId="{4DFFDD77-5B99-4E20-95C0-AC6D5FB8154C}" type="presParOf" srcId="{087CD70F-F6C7-4DD6-A6DB-B60745D5EBEA}" destId="{91C390CB-7BCA-4B0B-B69B-62120736A870}" srcOrd="1" destOrd="0" presId="urn:microsoft.com/office/officeart/2005/8/layout/hList9"/>
    <dgm:cxn modelId="{E452666A-7488-41A3-8AEB-23DEA3E3D249}" type="presParOf" srcId="{D7EF3C24-DDD2-4157-941D-DE61C2CDBEC3}" destId="{30077718-500C-4D88-B319-246873E5118A}" srcOrd="2" destOrd="0" presId="urn:microsoft.com/office/officeart/2005/8/layout/hList9"/>
    <dgm:cxn modelId="{0BD3D2F1-7319-480D-AB3B-AB0039FE57F1}" type="presParOf" srcId="{30077718-500C-4D88-B319-246873E5118A}" destId="{DAE1E926-D8ED-42E7-9685-DB7ECAD1BFB9}" srcOrd="0" destOrd="0" presId="urn:microsoft.com/office/officeart/2005/8/layout/hList9"/>
    <dgm:cxn modelId="{F2575DE8-A8E5-469E-8F7A-67B26C442B98}" type="presParOf" srcId="{30077718-500C-4D88-B319-246873E5118A}" destId="{5ACC325E-DC4D-42CD-84ED-D9B29FD48D6D}" srcOrd="1" destOrd="0" presId="urn:microsoft.com/office/officeart/2005/8/layout/hList9"/>
    <dgm:cxn modelId="{8F908DC2-CC61-4267-842B-4D3526AEB062}" type="presParOf" srcId="{22B8AEB3-D66B-4FBC-99DD-78849CE2AA75}" destId="{61E19672-A23E-4C3E-A1E9-2B13081BC246}" srcOrd="2" destOrd="0" presId="urn:microsoft.com/office/officeart/2005/8/layout/hList9"/>
    <dgm:cxn modelId="{AF63E00E-AE9D-4CF5-B24E-DA3826764315}" type="presParOf" srcId="{22B8AEB3-D66B-4FBC-99DD-78849CE2AA75}" destId="{0A258543-4547-4F7F-BC61-D9D0854ACDD7}" srcOrd="3" destOrd="0" presId="urn:microsoft.com/office/officeart/2005/8/layout/hList9"/>
    <dgm:cxn modelId="{D06CDC64-56C6-48D1-889C-D85A005C1DCC}" type="presParOf" srcId="{22B8AEB3-D66B-4FBC-99DD-78849CE2AA75}" destId="{10BBFB0C-8D47-4ACC-9DAE-9698F37A01BA}" srcOrd="4" destOrd="0" presId="urn:microsoft.com/office/officeart/2005/8/layout/hList9"/>
    <dgm:cxn modelId="{FC334EC2-176A-483C-B712-9B5E518CB475}" type="presParOf" srcId="{22B8AEB3-D66B-4FBC-99DD-78849CE2AA75}" destId="{F3D1C894-3A3A-4E64-A365-ADD0A4B359B6}" srcOrd="5" destOrd="0" presId="urn:microsoft.com/office/officeart/2005/8/layout/hList9"/>
    <dgm:cxn modelId="{05CE3108-2334-4063-AF42-323DD32734BB}" type="presParOf" srcId="{22B8AEB3-D66B-4FBC-99DD-78849CE2AA75}" destId="{D9DB86AC-427D-4E67-9661-3273B952E30B}" srcOrd="6" destOrd="0" presId="urn:microsoft.com/office/officeart/2005/8/layout/hList9"/>
    <dgm:cxn modelId="{75930834-C552-477E-BFA0-A4B3C3B3818B}" type="presParOf" srcId="{D9DB86AC-427D-4E67-9661-3273B952E30B}" destId="{D84F4865-4325-4E2D-A106-E5EA276BD260}" srcOrd="0" destOrd="0" presId="urn:microsoft.com/office/officeart/2005/8/layout/hList9"/>
    <dgm:cxn modelId="{51304276-5798-40A4-A49D-71534E2755C1}" type="presParOf" srcId="{D9DB86AC-427D-4E67-9661-3273B952E30B}" destId="{64F74971-091D-410E-9B0F-E72372D3AC2B}" srcOrd="1" destOrd="0" presId="urn:microsoft.com/office/officeart/2005/8/layout/hList9"/>
    <dgm:cxn modelId="{072D49E8-5838-4C3E-81AC-D3F764965859}" type="presParOf" srcId="{64F74971-091D-410E-9B0F-E72372D3AC2B}" destId="{301428D2-3416-43C0-8F6B-36F8B5F9F420}" srcOrd="0" destOrd="0" presId="urn:microsoft.com/office/officeart/2005/8/layout/hList9"/>
    <dgm:cxn modelId="{79F33E87-6C47-4FFB-8A44-4CA48D756CB8}" type="presParOf" srcId="{64F74971-091D-410E-9B0F-E72372D3AC2B}" destId="{84D96776-45DA-4822-B9DA-BC8507B10E37}" srcOrd="1" destOrd="0" presId="urn:microsoft.com/office/officeart/2005/8/layout/hList9"/>
    <dgm:cxn modelId="{2FA4E41A-4DD8-4CBF-9A20-E21F63042A7B}" type="presParOf" srcId="{D9DB86AC-427D-4E67-9661-3273B952E30B}" destId="{18F59A13-D26E-43F5-BBBA-0FD56098F8CE}" srcOrd="2" destOrd="0" presId="urn:microsoft.com/office/officeart/2005/8/layout/hList9"/>
    <dgm:cxn modelId="{1AA855BB-0E8A-4E64-B42C-6A018A8486A8}" type="presParOf" srcId="{18F59A13-D26E-43F5-BBBA-0FD56098F8CE}" destId="{17CE51F8-2241-4805-8E06-0B16ACB9D4FD}" srcOrd="0" destOrd="0" presId="urn:microsoft.com/office/officeart/2005/8/layout/hList9"/>
    <dgm:cxn modelId="{15D3299C-2AAF-4C6C-9556-039699ECBC59}" type="presParOf" srcId="{18F59A13-D26E-43F5-BBBA-0FD56098F8CE}" destId="{7FD42C4C-2094-46B2-B21B-20D6950989B1}" srcOrd="1" destOrd="0" presId="urn:microsoft.com/office/officeart/2005/8/layout/hList9"/>
    <dgm:cxn modelId="{5D9B741C-C83C-42CF-AA42-FED24F54FA25}" type="presParOf" srcId="{22B8AEB3-D66B-4FBC-99DD-78849CE2AA75}" destId="{9C081370-8BC2-4C1D-B2EC-B9DE5578A456}" srcOrd="7" destOrd="0" presId="urn:microsoft.com/office/officeart/2005/8/layout/hList9"/>
    <dgm:cxn modelId="{698899F7-84D2-4E9F-8193-F4D8727402E1}" type="presParOf" srcId="{22B8AEB3-D66B-4FBC-99DD-78849CE2AA75}" destId="{B3872681-1548-498C-85D5-0124E823299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6698F03-F575-401F-8FA5-32F6017F61EC}" type="doc">
      <dgm:prSet loTypeId="urn:microsoft.com/office/officeart/2005/8/layout/bList2" loCatId="list" qsTypeId="urn:microsoft.com/office/officeart/2005/8/quickstyle/3d1" qsCatId="3D" csTypeId="urn:microsoft.com/office/officeart/2005/8/colors/colorful4" csCatId="colorful" phldr="1"/>
      <dgm:spPr/>
    </dgm:pt>
    <dgm:pt modelId="{B9BFB6CF-C773-4CA3-9ADC-C6CC721350ED}">
      <dgm:prSet phldrT="[نص]"/>
      <dgm:spPr>
        <a:solidFill>
          <a:schemeClr val="accent3"/>
        </a:solidFill>
      </dgm:spPr>
      <dgm:t>
        <a:bodyPr/>
        <a:lstStyle/>
        <a:p>
          <a:pPr algn="r" rtl="1"/>
          <a:r>
            <a:rPr lang="ar-SA" dirty="0" smtClean="0">
              <a:cs typeface="AdvertisingBold" pitchFamily="2" charset="-78"/>
            </a:rPr>
            <a:t>إحصاءات</a:t>
          </a:r>
          <a:endParaRPr lang="ar-SA" dirty="0">
            <a:cs typeface="AdvertisingBold" pitchFamily="2" charset="-78"/>
          </a:endParaRPr>
        </a:p>
      </dgm:t>
    </dgm:pt>
    <dgm:pt modelId="{BF8E8446-902E-4758-8DA2-011755BF1D5D}" type="par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BC54A6E4-E9D3-4E50-A4D8-3A9B148573F4}" type="sib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6207FB63-2A13-47C1-99D0-51780EB8E63D}" type="pres">
      <dgm:prSet presAssocID="{86698F03-F575-401F-8FA5-32F6017F61EC}" presName="diagram" presStyleCnt="0">
        <dgm:presLayoutVars>
          <dgm:dir/>
          <dgm:animLvl val="lvl"/>
          <dgm:resizeHandles val="exact"/>
        </dgm:presLayoutVars>
      </dgm:prSet>
      <dgm:spPr/>
    </dgm:pt>
    <dgm:pt modelId="{05929299-7CA7-4607-BD24-5C8E12D5CCF6}" type="pres">
      <dgm:prSet presAssocID="{B9BFB6CF-C773-4CA3-9ADC-C6CC721350ED}" presName="compNode" presStyleCnt="0"/>
      <dgm:spPr/>
    </dgm:pt>
    <dgm:pt modelId="{43B73267-3601-4ECF-A10F-920C398E74A3}" type="pres">
      <dgm:prSet presAssocID="{B9BFB6CF-C773-4CA3-9ADC-C6CC721350ED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DF4E23B0-694A-49B4-8944-BD1D5767D762}" type="pres">
      <dgm:prSet presAssocID="{B9BFB6CF-C773-4CA3-9ADC-C6CC721350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777FDA-DA0A-476A-98B5-D8DCE3BD4C3C}" type="pres">
      <dgm:prSet presAssocID="{B9BFB6CF-C773-4CA3-9ADC-C6CC721350ED}" presName="parentRect" presStyleLbl="alignNode1" presStyleIdx="0" presStyleCnt="1"/>
      <dgm:spPr/>
      <dgm:t>
        <a:bodyPr/>
        <a:lstStyle/>
        <a:p>
          <a:pPr rtl="1"/>
          <a:endParaRPr lang="ar-SA"/>
        </a:p>
      </dgm:t>
    </dgm:pt>
    <dgm:pt modelId="{223CC07F-C36D-418C-8251-4EAE0DCA7D19}" type="pres">
      <dgm:prSet presAssocID="{B9BFB6CF-C773-4CA3-9ADC-C6CC721350ED}" presName="adorn" presStyleLbl="fgAccFollowNode1" presStyleIdx="0" presStyleCn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90310AA-E261-49B1-9A38-49B0BAA255CD}" srcId="{86698F03-F575-401F-8FA5-32F6017F61EC}" destId="{B9BFB6CF-C773-4CA3-9ADC-C6CC721350ED}" srcOrd="0" destOrd="0" parTransId="{BF8E8446-902E-4758-8DA2-011755BF1D5D}" sibTransId="{BC54A6E4-E9D3-4E50-A4D8-3A9B148573F4}"/>
    <dgm:cxn modelId="{718C9439-2F45-431A-AD8E-8B8F4E985731}" type="presOf" srcId="{B9BFB6CF-C773-4CA3-9ADC-C6CC721350ED}" destId="{B3777FDA-DA0A-476A-98B5-D8DCE3BD4C3C}" srcOrd="1" destOrd="0" presId="urn:microsoft.com/office/officeart/2005/8/layout/bList2"/>
    <dgm:cxn modelId="{253218BB-110F-443F-8CE8-04A77CE3236C}" type="presOf" srcId="{B9BFB6CF-C773-4CA3-9ADC-C6CC721350ED}" destId="{DF4E23B0-694A-49B4-8944-BD1D5767D762}" srcOrd="0" destOrd="0" presId="urn:microsoft.com/office/officeart/2005/8/layout/bList2"/>
    <dgm:cxn modelId="{366F6874-569C-4596-9EDC-411C58648E9F}" type="presOf" srcId="{86698F03-F575-401F-8FA5-32F6017F61EC}" destId="{6207FB63-2A13-47C1-99D0-51780EB8E63D}" srcOrd="0" destOrd="0" presId="urn:microsoft.com/office/officeart/2005/8/layout/bList2"/>
    <dgm:cxn modelId="{79E794D8-C908-4B47-9A00-4C814A6B69E4}" type="presParOf" srcId="{6207FB63-2A13-47C1-99D0-51780EB8E63D}" destId="{05929299-7CA7-4607-BD24-5C8E12D5CCF6}" srcOrd="0" destOrd="0" presId="urn:microsoft.com/office/officeart/2005/8/layout/bList2"/>
    <dgm:cxn modelId="{9FF0605F-07EF-4C49-B8D7-1F6DCDD0C9CC}" type="presParOf" srcId="{05929299-7CA7-4607-BD24-5C8E12D5CCF6}" destId="{43B73267-3601-4ECF-A10F-920C398E74A3}" srcOrd="0" destOrd="0" presId="urn:microsoft.com/office/officeart/2005/8/layout/bList2"/>
    <dgm:cxn modelId="{6169B519-C09A-4615-9324-22099B3FFCA3}" type="presParOf" srcId="{05929299-7CA7-4607-BD24-5C8E12D5CCF6}" destId="{DF4E23B0-694A-49B4-8944-BD1D5767D762}" srcOrd="1" destOrd="0" presId="urn:microsoft.com/office/officeart/2005/8/layout/bList2"/>
    <dgm:cxn modelId="{DCAD3C64-7102-41AB-883C-3EFC3E23231D}" type="presParOf" srcId="{05929299-7CA7-4607-BD24-5C8E12D5CCF6}" destId="{B3777FDA-DA0A-476A-98B5-D8DCE3BD4C3C}" srcOrd="2" destOrd="0" presId="urn:microsoft.com/office/officeart/2005/8/layout/bList2"/>
    <dgm:cxn modelId="{8CCEF8A8-BB7E-431D-8D84-CA2AB50DF8EC}" type="presParOf" srcId="{05929299-7CA7-4607-BD24-5C8E12D5CCF6}" destId="{223CC07F-C36D-418C-8251-4EAE0DCA7D1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8C6E3D-69F0-44DF-BFAC-4EF1B20D6D35}" type="doc">
      <dgm:prSet loTypeId="urn:microsoft.com/office/officeart/2005/8/layout/b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8C0DB353-A6EF-482F-9AB7-822CE9203094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عدد الطالبات</a:t>
          </a:r>
          <a:endParaRPr lang="ar-SA" dirty="0">
            <a:cs typeface="AdvertisingBold" pitchFamily="2" charset="-78"/>
          </a:endParaRPr>
        </a:p>
      </dgm:t>
    </dgm:pt>
    <dgm:pt modelId="{C288C028-0054-408D-B590-B7F6CEC85011}" type="parTrans" cxnId="{AE96CB72-1EFB-48AA-BA83-3B412DDE34E8}">
      <dgm:prSet/>
      <dgm:spPr/>
      <dgm:t>
        <a:bodyPr/>
        <a:lstStyle/>
        <a:p>
          <a:pPr rtl="1"/>
          <a:endParaRPr lang="ar-SA"/>
        </a:p>
      </dgm:t>
    </dgm:pt>
    <dgm:pt modelId="{8098A5E3-2904-429D-9342-433773AE0013}" type="sibTrans" cxnId="{AE96CB72-1EFB-48AA-BA83-3B412DDE34E8}">
      <dgm:prSet/>
      <dgm:spPr/>
      <dgm:t>
        <a:bodyPr/>
        <a:lstStyle/>
        <a:p>
          <a:pPr rtl="1"/>
          <a:endParaRPr lang="ar-SA"/>
        </a:p>
      </dgm:t>
    </dgm:pt>
    <dgm:pt modelId="{09E64C7F-9C97-40D4-AB55-0D17F455FF9E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عدد الطلاب</a:t>
          </a:r>
          <a:endParaRPr lang="ar-SA" dirty="0">
            <a:cs typeface="AdvertisingBold" pitchFamily="2" charset="-78"/>
          </a:endParaRPr>
        </a:p>
      </dgm:t>
    </dgm:pt>
    <dgm:pt modelId="{6E65965B-17DB-4DF7-9D48-0011100DA76C}" type="parTrans" cxnId="{E7EE7249-64A6-4775-894A-4157B8FFE8F0}">
      <dgm:prSet/>
      <dgm:spPr/>
      <dgm:t>
        <a:bodyPr/>
        <a:lstStyle/>
        <a:p>
          <a:pPr rtl="1"/>
          <a:endParaRPr lang="ar-SA"/>
        </a:p>
      </dgm:t>
    </dgm:pt>
    <dgm:pt modelId="{F27AF759-45EA-4AE4-8D05-8DAF720E8E7E}" type="sibTrans" cxnId="{E7EE7249-64A6-4775-894A-4157B8FFE8F0}">
      <dgm:prSet/>
      <dgm:spPr/>
      <dgm:t>
        <a:bodyPr/>
        <a:lstStyle/>
        <a:p>
          <a:pPr rtl="1"/>
          <a:endParaRPr lang="ar-SA"/>
        </a:p>
      </dgm:t>
    </dgm:pt>
    <dgm:pt modelId="{93D2D7BD-EF04-472C-B871-52CFBD77023D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عدد البرامج</a:t>
          </a:r>
          <a:endParaRPr lang="ar-SA" dirty="0">
            <a:cs typeface="AdvertisingBold" pitchFamily="2" charset="-78"/>
          </a:endParaRPr>
        </a:p>
      </dgm:t>
    </dgm:pt>
    <dgm:pt modelId="{1111B2B4-44A9-47C4-B52B-D74A3891B812}" type="parTrans" cxnId="{76B490C7-F754-4576-8771-0BAD38AAEEAF}">
      <dgm:prSet/>
      <dgm:spPr/>
      <dgm:t>
        <a:bodyPr/>
        <a:lstStyle/>
        <a:p>
          <a:pPr rtl="1"/>
          <a:endParaRPr lang="ar-SA"/>
        </a:p>
      </dgm:t>
    </dgm:pt>
    <dgm:pt modelId="{A76B0C24-6BAA-48E4-8C7F-3FA43405BF46}" type="sibTrans" cxnId="{76B490C7-F754-4576-8771-0BAD38AAEEAF}">
      <dgm:prSet/>
      <dgm:spPr/>
      <dgm:t>
        <a:bodyPr/>
        <a:lstStyle/>
        <a:p>
          <a:pPr rtl="1"/>
          <a:endParaRPr lang="ar-SA"/>
        </a:p>
      </dgm:t>
    </dgm:pt>
    <dgm:pt modelId="{197B33C3-A6D4-43DB-ACF9-BC79EF0E6E03}">
      <dgm:prSet/>
      <dgm:spPr/>
      <dgm:t>
        <a:bodyPr/>
        <a:lstStyle/>
        <a:p>
          <a:pPr algn="ctr" rtl="1"/>
          <a:r>
            <a:rPr lang="en-US" dirty="0" smtClean="0">
              <a:cs typeface="AdvertisingBold" pitchFamily="2" charset="-78"/>
            </a:rPr>
            <a:t>12</a:t>
          </a:r>
          <a:endParaRPr lang="ar-SA" dirty="0">
            <a:cs typeface="AdvertisingBold" pitchFamily="2" charset="-78"/>
          </a:endParaRPr>
        </a:p>
      </dgm:t>
    </dgm:pt>
    <dgm:pt modelId="{751E13BE-B746-4809-8106-74E2DA76F239}" type="parTrans" cxnId="{3C51E66C-7F7A-410E-8769-569D97FEF61D}">
      <dgm:prSet/>
      <dgm:spPr/>
      <dgm:t>
        <a:bodyPr/>
        <a:lstStyle/>
        <a:p>
          <a:pPr rtl="1"/>
          <a:endParaRPr lang="ar-SA"/>
        </a:p>
      </dgm:t>
    </dgm:pt>
    <dgm:pt modelId="{1C37840E-EDDD-41EF-86A0-A6276A8D731A}" type="sibTrans" cxnId="{3C51E66C-7F7A-410E-8769-569D97FEF61D}">
      <dgm:prSet/>
      <dgm:spPr/>
      <dgm:t>
        <a:bodyPr/>
        <a:lstStyle/>
        <a:p>
          <a:pPr rtl="1"/>
          <a:endParaRPr lang="ar-SA"/>
        </a:p>
      </dgm:t>
    </dgm:pt>
    <dgm:pt modelId="{094CD243-AB5E-4C55-90AA-98C5AD82C464}">
      <dgm:prSet/>
      <dgm:spPr/>
      <dgm:t>
        <a:bodyPr/>
        <a:lstStyle/>
        <a:p>
          <a:pPr rtl="1"/>
          <a:r>
            <a:rPr lang="en-US" dirty="0" smtClean="0">
              <a:cs typeface="AdvertisingBold" pitchFamily="2" charset="-78"/>
            </a:rPr>
            <a:t>565</a:t>
          </a:r>
          <a:endParaRPr lang="ar-SA" dirty="0">
            <a:cs typeface="AdvertisingBold" pitchFamily="2" charset="-78"/>
          </a:endParaRPr>
        </a:p>
      </dgm:t>
    </dgm:pt>
    <dgm:pt modelId="{1B8C79CE-3827-46BE-9485-2BD28FF6510C}" type="parTrans" cxnId="{21FBE9B9-FDB6-4EB1-B52C-A63BE36736EB}">
      <dgm:prSet/>
      <dgm:spPr/>
      <dgm:t>
        <a:bodyPr/>
        <a:lstStyle/>
        <a:p>
          <a:pPr rtl="1"/>
          <a:endParaRPr lang="ar-SA"/>
        </a:p>
      </dgm:t>
    </dgm:pt>
    <dgm:pt modelId="{63877074-211E-4D82-A74F-14AED0EE4925}" type="sibTrans" cxnId="{21FBE9B9-FDB6-4EB1-B52C-A63BE36736EB}">
      <dgm:prSet/>
      <dgm:spPr/>
      <dgm:t>
        <a:bodyPr/>
        <a:lstStyle/>
        <a:p>
          <a:pPr rtl="1"/>
          <a:endParaRPr lang="ar-SA"/>
        </a:p>
      </dgm:t>
    </dgm:pt>
    <dgm:pt modelId="{5706CDD1-7B0E-47AC-BEAC-31685543B398}">
      <dgm:prSet/>
      <dgm:spPr/>
      <dgm:t>
        <a:bodyPr/>
        <a:lstStyle/>
        <a:p>
          <a:pPr rtl="1"/>
          <a:r>
            <a:rPr lang="en-US" dirty="0" smtClean="0">
              <a:cs typeface="AdvertisingBold" pitchFamily="2" charset="-78"/>
            </a:rPr>
            <a:t>285</a:t>
          </a:r>
          <a:endParaRPr lang="ar-SA" dirty="0">
            <a:cs typeface="AdvertisingBold" pitchFamily="2" charset="-78"/>
          </a:endParaRPr>
        </a:p>
      </dgm:t>
    </dgm:pt>
    <dgm:pt modelId="{5F5F65ED-B50A-4F1E-B53C-391D08DCBA78}" type="parTrans" cxnId="{501BA8C9-4E82-4436-A3B8-F2C9FBACB569}">
      <dgm:prSet/>
      <dgm:spPr/>
      <dgm:t>
        <a:bodyPr/>
        <a:lstStyle/>
        <a:p>
          <a:pPr rtl="1"/>
          <a:endParaRPr lang="ar-SA"/>
        </a:p>
      </dgm:t>
    </dgm:pt>
    <dgm:pt modelId="{542F1EAD-6964-4097-921C-53FEAEDC0AEE}" type="sibTrans" cxnId="{501BA8C9-4E82-4436-A3B8-F2C9FBACB569}">
      <dgm:prSet/>
      <dgm:spPr/>
      <dgm:t>
        <a:bodyPr/>
        <a:lstStyle/>
        <a:p>
          <a:pPr rtl="1"/>
          <a:endParaRPr lang="ar-SA"/>
        </a:p>
      </dgm:t>
    </dgm:pt>
    <dgm:pt modelId="{E4B2556B-ECD1-4270-B0F2-F08C1DE94115}">
      <dgm:prSet/>
      <dgm:spPr/>
      <dgm:t>
        <a:bodyPr/>
        <a:lstStyle/>
        <a:p>
          <a:pPr algn="ctr" rtl="1"/>
          <a:r>
            <a:rPr lang="ar-SA" dirty="0" smtClean="0">
              <a:cs typeface="AdvertisingBold" pitchFamily="2" charset="-78"/>
            </a:rPr>
            <a:t>المجموع</a:t>
          </a:r>
          <a:endParaRPr lang="ar-SA" dirty="0">
            <a:cs typeface="AdvertisingBold" pitchFamily="2" charset="-78"/>
          </a:endParaRPr>
        </a:p>
      </dgm:t>
    </dgm:pt>
    <dgm:pt modelId="{38FB0ED8-BD0E-4BC1-826A-C59608CDC240}" type="parTrans" cxnId="{32645EB5-014E-423A-A82F-FB2569AAB1E4}">
      <dgm:prSet/>
      <dgm:spPr/>
      <dgm:t>
        <a:bodyPr/>
        <a:lstStyle/>
        <a:p>
          <a:pPr rtl="1"/>
          <a:endParaRPr lang="ar-SA"/>
        </a:p>
      </dgm:t>
    </dgm:pt>
    <dgm:pt modelId="{E30611A4-ECBB-4AE1-A9A2-7CE15B593AC7}" type="sibTrans" cxnId="{32645EB5-014E-423A-A82F-FB2569AAB1E4}">
      <dgm:prSet/>
      <dgm:spPr/>
      <dgm:t>
        <a:bodyPr/>
        <a:lstStyle/>
        <a:p>
          <a:pPr rtl="1"/>
          <a:endParaRPr lang="ar-SA"/>
        </a:p>
      </dgm:t>
    </dgm:pt>
    <dgm:pt modelId="{86423D55-E498-4B07-938D-2EB17AAEF035}">
      <dgm:prSet/>
      <dgm:spPr/>
      <dgm:t>
        <a:bodyPr/>
        <a:lstStyle/>
        <a:p>
          <a:pPr rtl="1"/>
          <a:r>
            <a:rPr lang="en-US" dirty="0" smtClean="0">
              <a:cs typeface="AdvertisingBold" pitchFamily="2" charset="-78"/>
            </a:rPr>
            <a:t>850</a:t>
          </a:r>
          <a:endParaRPr lang="ar-SA" dirty="0"/>
        </a:p>
      </dgm:t>
    </dgm:pt>
    <dgm:pt modelId="{1D9BC1D7-0AE4-47C2-AD0A-BCC04661F87F}" type="parTrans" cxnId="{8BDD7A45-5A22-471E-9382-5D6768CE0AEB}">
      <dgm:prSet/>
      <dgm:spPr/>
      <dgm:t>
        <a:bodyPr/>
        <a:lstStyle/>
        <a:p>
          <a:pPr rtl="1"/>
          <a:endParaRPr lang="ar-SA"/>
        </a:p>
      </dgm:t>
    </dgm:pt>
    <dgm:pt modelId="{E72FD5F8-2035-4946-8115-9BFA2D35A88E}" type="sibTrans" cxnId="{8BDD7A45-5A22-471E-9382-5D6768CE0AEB}">
      <dgm:prSet/>
      <dgm:spPr/>
      <dgm:t>
        <a:bodyPr/>
        <a:lstStyle/>
        <a:p>
          <a:pPr rtl="1"/>
          <a:endParaRPr lang="ar-SA"/>
        </a:p>
      </dgm:t>
    </dgm:pt>
    <dgm:pt modelId="{831528C1-3C09-4FFA-9CFE-BE376E56E077}" type="pres">
      <dgm:prSet presAssocID="{958C6E3D-69F0-44DF-BFAC-4EF1B20D6D3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A669C20-6DE4-46E2-9D57-CE76C61D2CB5}" type="pres">
      <dgm:prSet presAssocID="{8C0DB353-A6EF-482F-9AB7-822CE9203094}" presName="compNode" presStyleCnt="0"/>
      <dgm:spPr/>
    </dgm:pt>
    <dgm:pt modelId="{80CCC5DC-3778-4C9E-B3AB-E7E067CA379F}" type="pres">
      <dgm:prSet presAssocID="{8C0DB353-A6EF-482F-9AB7-822CE9203094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FE25E7-646A-403D-99E3-BEB284885F6F}" type="pres">
      <dgm:prSet presAssocID="{8C0DB353-A6EF-482F-9AB7-822CE92030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C1C5D09-0B45-4D69-818A-0CD680BC24FD}" type="pres">
      <dgm:prSet presAssocID="{8C0DB353-A6EF-482F-9AB7-822CE9203094}" presName="parentRect" presStyleLbl="alignNode1" presStyleIdx="0" presStyleCnt="4"/>
      <dgm:spPr/>
      <dgm:t>
        <a:bodyPr/>
        <a:lstStyle/>
        <a:p>
          <a:pPr rtl="1"/>
          <a:endParaRPr lang="ar-SA"/>
        </a:p>
      </dgm:t>
    </dgm:pt>
    <dgm:pt modelId="{2583DDF7-72C4-4D8D-95E8-034657995664}" type="pres">
      <dgm:prSet presAssocID="{8C0DB353-A6EF-482F-9AB7-822CE9203094}" presName="adorn" presStyleLbl="fgAccFollow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9CA623DC-EB22-4FCC-BCD2-19AA8E6D104E}" type="pres">
      <dgm:prSet presAssocID="{8098A5E3-2904-429D-9342-433773AE001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946D83D6-6E67-405F-921C-658FF649422A}" type="pres">
      <dgm:prSet presAssocID="{09E64C7F-9C97-40D4-AB55-0D17F455FF9E}" presName="compNode" presStyleCnt="0"/>
      <dgm:spPr/>
    </dgm:pt>
    <dgm:pt modelId="{6779290D-2E06-4E21-A45B-6BFF2BF16643}" type="pres">
      <dgm:prSet presAssocID="{09E64C7F-9C97-40D4-AB55-0D17F455FF9E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35AC36-72B9-44FF-B21A-266D48868A76}" type="pres">
      <dgm:prSet presAssocID="{09E64C7F-9C97-40D4-AB55-0D17F455FF9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D71DCDF-9605-4030-95F2-7BB30406589A}" type="pres">
      <dgm:prSet presAssocID="{09E64C7F-9C97-40D4-AB55-0D17F455FF9E}" presName="parentRect" presStyleLbl="alignNode1" presStyleIdx="1" presStyleCnt="4"/>
      <dgm:spPr/>
      <dgm:t>
        <a:bodyPr/>
        <a:lstStyle/>
        <a:p>
          <a:pPr rtl="1"/>
          <a:endParaRPr lang="ar-SA"/>
        </a:p>
      </dgm:t>
    </dgm:pt>
    <dgm:pt modelId="{001E94B8-9712-42BC-872A-28E7A789E687}" type="pres">
      <dgm:prSet presAssocID="{09E64C7F-9C97-40D4-AB55-0D17F455FF9E}" presName="adorn" presStyleLbl="fgAccFollowNod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A3A8B8-3899-4517-BC20-4B23A7AE7561}" type="pres">
      <dgm:prSet presAssocID="{F27AF759-45EA-4AE4-8D05-8DAF720E8E7E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6219BFC3-24DB-45B3-A946-B92B9E8CD3F9}" type="pres">
      <dgm:prSet presAssocID="{93D2D7BD-EF04-472C-B871-52CFBD77023D}" presName="compNode" presStyleCnt="0"/>
      <dgm:spPr/>
    </dgm:pt>
    <dgm:pt modelId="{3BED5922-AAA9-4B29-9111-055EE054E3FE}" type="pres">
      <dgm:prSet presAssocID="{93D2D7BD-EF04-472C-B871-52CFBD77023D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368BE7F-3D80-469A-B489-4BCCD5F6C56F}" type="pres">
      <dgm:prSet presAssocID="{93D2D7BD-EF04-472C-B871-52CFBD77023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6E08EAA-B341-4A41-82A8-8CB8969B917F}" type="pres">
      <dgm:prSet presAssocID="{93D2D7BD-EF04-472C-B871-52CFBD77023D}" presName="parentRect" presStyleLbl="alignNode1" presStyleIdx="2" presStyleCnt="4"/>
      <dgm:spPr/>
      <dgm:t>
        <a:bodyPr/>
        <a:lstStyle/>
        <a:p>
          <a:pPr rtl="1"/>
          <a:endParaRPr lang="ar-SA"/>
        </a:p>
      </dgm:t>
    </dgm:pt>
    <dgm:pt modelId="{740FEE15-4281-4C1C-B62F-3EBF95C594C8}" type="pres">
      <dgm:prSet presAssocID="{93D2D7BD-EF04-472C-B871-52CFBD77023D}" presName="adorn" presStyleLbl="fgAccFollowNod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8DE055-2D87-42C6-94B7-6B598EBDD1EE}" type="pres">
      <dgm:prSet presAssocID="{A76B0C24-6BAA-48E4-8C7F-3FA43405BF4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1EC2811E-CE50-4186-9C48-4D3AAEC83C0F}" type="pres">
      <dgm:prSet presAssocID="{E4B2556B-ECD1-4270-B0F2-F08C1DE94115}" presName="compNode" presStyleCnt="0"/>
      <dgm:spPr/>
    </dgm:pt>
    <dgm:pt modelId="{FFB76341-7F76-498A-9824-1DD36B0296B5}" type="pres">
      <dgm:prSet presAssocID="{E4B2556B-ECD1-4270-B0F2-F08C1DE94115}" presName="childRect" presStyleLbl="bgAcc1" presStyleIdx="3" presStyleCnt="4" custLinFactNeighborX="178" custLinFactNeighborY="-295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8D0A771-2507-4A5C-A24F-2C001B37399D}" type="pres">
      <dgm:prSet presAssocID="{E4B2556B-ECD1-4270-B0F2-F08C1DE9411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3FEF0CE-57FE-44B1-AB07-28EA64090ED7}" type="pres">
      <dgm:prSet presAssocID="{E4B2556B-ECD1-4270-B0F2-F08C1DE94115}" presName="parentRect" presStyleLbl="alignNode1" presStyleIdx="3" presStyleCnt="4" custLinFactNeighborX="178" custLinFactNeighborY="-6872"/>
      <dgm:spPr/>
      <dgm:t>
        <a:bodyPr/>
        <a:lstStyle/>
        <a:p>
          <a:pPr rtl="1"/>
          <a:endParaRPr lang="ar-SA"/>
        </a:p>
      </dgm:t>
    </dgm:pt>
    <dgm:pt modelId="{789F4263-0288-46C6-9720-291763E717BB}" type="pres">
      <dgm:prSet presAssocID="{E4B2556B-ECD1-4270-B0F2-F08C1DE94115}" presName="adorn" presStyleLbl="fgAccFollowNode1" presStyleIdx="3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4AE0894-9991-4990-944B-3FD62C06EDE6}" type="presOf" srcId="{86423D55-E498-4B07-938D-2EB17AAEF035}" destId="{FFB76341-7F76-498A-9824-1DD36B0296B5}" srcOrd="0" destOrd="0" presId="urn:microsoft.com/office/officeart/2005/8/layout/bList2"/>
    <dgm:cxn modelId="{8BDD7A45-5A22-471E-9382-5D6768CE0AEB}" srcId="{E4B2556B-ECD1-4270-B0F2-F08C1DE94115}" destId="{86423D55-E498-4B07-938D-2EB17AAEF035}" srcOrd="0" destOrd="0" parTransId="{1D9BC1D7-0AE4-47C2-AD0A-BCC04661F87F}" sibTransId="{E72FD5F8-2035-4946-8115-9BFA2D35A88E}"/>
    <dgm:cxn modelId="{9014662B-60BB-4B6E-A822-3460F385F93B}" type="presOf" srcId="{09E64C7F-9C97-40D4-AB55-0D17F455FF9E}" destId="{3D71DCDF-9605-4030-95F2-7BB30406589A}" srcOrd="1" destOrd="0" presId="urn:microsoft.com/office/officeart/2005/8/layout/bList2"/>
    <dgm:cxn modelId="{B62B93EC-280E-4B76-AB58-1E637392AEBB}" type="presOf" srcId="{E4B2556B-ECD1-4270-B0F2-F08C1DE94115}" destId="{08D0A771-2507-4A5C-A24F-2C001B37399D}" srcOrd="0" destOrd="0" presId="urn:microsoft.com/office/officeart/2005/8/layout/bList2"/>
    <dgm:cxn modelId="{4D42F333-2EA2-4BAF-BCBA-D2F9C9569FDB}" type="presOf" srcId="{8C0DB353-A6EF-482F-9AB7-822CE9203094}" destId="{D9FE25E7-646A-403D-99E3-BEB284885F6F}" srcOrd="0" destOrd="0" presId="urn:microsoft.com/office/officeart/2005/8/layout/bList2"/>
    <dgm:cxn modelId="{3C5C0EC4-17D0-4EB9-9DA2-E897D9D0006A}" type="presOf" srcId="{958C6E3D-69F0-44DF-BFAC-4EF1B20D6D35}" destId="{831528C1-3C09-4FFA-9CFE-BE376E56E077}" srcOrd="0" destOrd="0" presId="urn:microsoft.com/office/officeart/2005/8/layout/bList2"/>
    <dgm:cxn modelId="{21FBE9B9-FDB6-4EB1-B52C-A63BE36736EB}" srcId="{09E64C7F-9C97-40D4-AB55-0D17F455FF9E}" destId="{094CD243-AB5E-4C55-90AA-98C5AD82C464}" srcOrd="0" destOrd="0" parTransId="{1B8C79CE-3827-46BE-9485-2BD28FF6510C}" sibTransId="{63877074-211E-4D82-A74F-14AED0EE4925}"/>
    <dgm:cxn modelId="{E7EE7249-64A6-4775-894A-4157B8FFE8F0}" srcId="{958C6E3D-69F0-44DF-BFAC-4EF1B20D6D35}" destId="{09E64C7F-9C97-40D4-AB55-0D17F455FF9E}" srcOrd="1" destOrd="0" parTransId="{6E65965B-17DB-4DF7-9D48-0011100DA76C}" sibTransId="{F27AF759-45EA-4AE4-8D05-8DAF720E8E7E}"/>
    <dgm:cxn modelId="{7E13BECF-D211-4798-B9B7-0B43D5B4799A}" type="presOf" srcId="{F27AF759-45EA-4AE4-8D05-8DAF720E8E7E}" destId="{DEA3A8B8-3899-4517-BC20-4B23A7AE7561}" srcOrd="0" destOrd="0" presId="urn:microsoft.com/office/officeart/2005/8/layout/bList2"/>
    <dgm:cxn modelId="{76B490C7-F754-4576-8771-0BAD38AAEEAF}" srcId="{958C6E3D-69F0-44DF-BFAC-4EF1B20D6D35}" destId="{93D2D7BD-EF04-472C-B871-52CFBD77023D}" srcOrd="2" destOrd="0" parTransId="{1111B2B4-44A9-47C4-B52B-D74A3891B812}" sibTransId="{A76B0C24-6BAA-48E4-8C7F-3FA43405BF46}"/>
    <dgm:cxn modelId="{3C51E66C-7F7A-410E-8769-569D97FEF61D}" srcId="{93D2D7BD-EF04-472C-B871-52CFBD77023D}" destId="{197B33C3-A6D4-43DB-ACF9-BC79EF0E6E03}" srcOrd="0" destOrd="0" parTransId="{751E13BE-B746-4809-8106-74E2DA76F239}" sibTransId="{1C37840E-EDDD-41EF-86A0-A6276A8D731A}"/>
    <dgm:cxn modelId="{CF59DD91-80CA-4647-88E3-466319CEDD4A}" type="presOf" srcId="{8098A5E3-2904-429D-9342-433773AE0013}" destId="{9CA623DC-EB22-4FCC-BCD2-19AA8E6D104E}" srcOrd="0" destOrd="0" presId="urn:microsoft.com/office/officeart/2005/8/layout/bList2"/>
    <dgm:cxn modelId="{32645EB5-014E-423A-A82F-FB2569AAB1E4}" srcId="{958C6E3D-69F0-44DF-BFAC-4EF1B20D6D35}" destId="{E4B2556B-ECD1-4270-B0F2-F08C1DE94115}" srcOrd="3" destOrd="0" parTransId="{38FB0ED8-BD0E-4BC1-826A-C59608CDC240}" sibTransId="{E30611A4-ECBB-4AE1-A9A2-7CE15B593AC7}"/>
    <dgm:cxn modelId="{56B23A0B-DA7B-48CA-85C8-FEC46B67CFF3}" type="presOf" srcId="{93D2D7BD-EF04-472C-B871-52CFBD77023D}" destId="{4368BE7F-3D80-469A-B489-4BCCD5F6C56F}" srcOrd="0" destOrd="0" presId="urn:microsoft.com/office/officeart/2005/8/layout/bList2"/>
    <dgm:cxn modelId="{12CC1BDF-44EC-47CB-9A5D-917BB9591E66}" type="presOf" srcId="{094CD243-AB5E-4C55-90AA-98C5AD82C464}" destId="{6779290D-2E06-4E21-A45B-6BFF2BF16643}" srcOrd="0" destOrd="0" presId="urn:microsoft.com/office/officeart/2005/8/layout/bList2"/>
    <dgm:cxn modelId="{45DC2E60-2C38-48F7-9C2F-99390E7A7A1D}" type="presOf" srcId="{E4B2556B-ECD1-4270-B0F2-F08C1DE94115}" destId="{F3FEF0CE-57FE-44B1-AB07-28EA64090ED7}" srcOrd="1" destOrd="0" presId="urn:microsoft.com/office/officeart/2005/8/layout/bList2"/>
    <dgm:cxn modelId="{99C904E5-B983-4EC0-BF72-620E5B4418FC}" type="presOf" srcId="{A76B0C24-6BAA-48E4-8C7F-3FA43405BF46}" destId="{F68DE055-2D87-42C6-94B7-6B598EBDD1EE}" srcOrd="0" destOrd="0" presId="urn:microsoft.com/office/officeart/2005/8/layout/bList2"/>
    <dgm:cxn modelId="{770A36B5-7321-41E9-88C9-402E83880748}" type="presOf" srcId="{93D2D7BD-EF04-472C-B871-52CFBD77023D}" destId="{C6E08EAA-B341-4A41-82A8-8CB8969B917F}" srcOrd="1" destOrd="0" presId="urn:microsoft.com/office/officeart/2005/8/layout/bList2"/>
    <dgm:cxn modelId="{D1314122-7215-4937-95C4-D2937D0DBA77}" type="presOf" srcId="{197B33C3-A6D4-43DB-ACF9-BC79EF0E6E03}" destId="{3BED5922-AAA9-4B29-9111-055EE054E3FE}" srcOrd="0" destOrd="0" presId="urn:microsoft.com/office/officeart/2005/8/layout/bList2"/>
    <dgm:cxn modelId="{31E64F27-017D-4B92-88D8-750FC324EDAE}" type="presOf" srcId="{5706CDD1-7B0E-47AC-BEAC-31685543B398}" destId="{80CCC5DC-3778-4C9E-B3AB-E7E067CA379F}" srcOrd="0" destOrd="0" presId="urn:microsoft.com/office/officeart/2005/8/layout/bList2"/>
    <dgm:cxn modelId="{501BA8C9-4E82-4436-A3B8-F2C9FBACB569}" srcId="{8C0DB353-A6EF-482F-9AB7-822CE9203094}" destId="{5706CDD1-7B0E-47AC-BEAC-31685543B398}" srcOrd="0" destOrd="0" parTransId="{5F5F65ED-B50A-4F1E-B53C-391D08DCBA78}" sibTransId="{542F1EAD-6964-4097-921C-53FEAEDC0AEE}"/>
    <dgm:cxn modelId="{AE96CB72-1EFB-48AA-BA83-3B412DDE34E8}" srcId="{958C6E3D-69F0-44DF-BFAC-4EF1B20D6D35}" destId="{8C0DB353-A6EF-482F-9AB7-822CE9203094}" srcOrd="0" destOrd="0" parTransId="{C288C028-0054-408D-B590-B7F6CEC85011}" sibTransId="{8098A5E3-2904-429D-9342-433773AE0013}"/>
    <dgm:cxn modelId="{1A13F8D8-08EC-41EB-8EDF-E6D72B14F67E}" type="presOf" srcId="{09E64C7F-9C97-40D4-AB55-0D17F455FF9E}" destId="{B635AC36-72B9-44FF-B21A-266D48868A76}" srcOrd="0" destOrd="0" presId="urn:microsoft.com/office/officeart/2005/8/layout/bList2"/>
    <dgm:cxn modelId="{728E8085-8039-400C-A14B-4B940719ECF2}" type="presOf" srcId="{8C0DB353-A6EF-482F-9AB7-822CE9203094}" destId="{6C1C5D09-0B45-4D69-818A-0CD680BC24FD}" srcOrd="1" destOrd="0" presId="urn:microsoft.com/office/officeart/2005/8/layout/bList2"/>
    <dgm:cxn modelId="{5337DD4B-1871-4D20-9E57-0886D9C5C305}" type="presParOf" srcId="{831528C1-3C09-4FFA-9CFE-BE376E56E077}" destId="{BA669C20-6DE4-46E2-9D57-CE76C61D2CB5}" srcOrd="0" destOrd="0" presId="urn:microsoft.com/office/officeart/2005/8/layout/bList2"/>
    <dgm:cxn modelId="{CA8AFB38-AF08-472A-A6D7-A3F1D14FA4C0}" type="presParOf" srcId="{BA669C20-6DE4-46E2-9D57-CE76C61D2CB5}" destId="{80CCC5DC-3778-4C9E-B3AB-E7E067CA379F}" srcOrd="0" destOrd="0" presId="urn:microsoft.com/office/officeart/2005/8/layout/bList2"/>
    <dgm:cxn modelId="{293FD961-35B3-4158-820A-51CAE1053E1F}" type="presParOf" srcId="{BA669C20-6DE4-46E2-9D57-CE76C61D2CB5}" destId="{D9FE25E7-646A-403D-99E3-BEB284885F6F}" srcOrd="1" destOrd="0" presId="urn:microsoft.com/office/officeart/2005/8/layout/bList2"/>
    <dgm:cxn modelId="{0B446C3A-3A2B-46FE-81AA-B56059400192}" type="presParOf" srcId="{BA669C20-6DE4-46E2-9D57-CE76C61D2CB5}" destId="{6C1C5D09-0B45-4D69-818A-0CD680BC24FD}" srcOrd="2" destOrd="0" presId="urn:microsoft.com/office/officeart/2005/8/layout/bList2"/>
    <dgm:cxn modelId="{45823C9C-8667-44E4-9B5B-531B7E429118}" type="presParOf" srcId="{BA669C20-6DE4-46E2-9D57-CE76C61D2CB5}" destId="{2583DDF7-72C4-4D8D-95E8-034657995664}" srcOrd="3" destOrd="0" presId="urn:microsoft.com/office/officeart/2005/8/layout/bList2"/>
    <dgm:cxn modelId="{60AD67DC-2432-437C-8531-81913DFF6ABA}" type="presParOf" srcId="{831528C1-3C09-4FFA-9CFE-BE376E56E077}" destId="{9CA623DC-EB22-4FCC-BCD2-19AA8E6D104E}" srcOrd="1" destOrd="0" presId="urn:microsoft.com/office/officeart/2005/8/layout/bList2"/>
    <dgm:cxn modelId="{D9613C22-17E0-4212-BFBB-7EB3A5B50597}" type="presParOf" srcId="{831528C1-3C09-4FFA-9CFE-BE376E56E077}" destId="{946D83D6-6E67-405F-921C-658FF649422A}" srcOrd="2" destOrd="0" presId="urn:microsoft.com/office/officeart/2005/8/layout/bList2"/>
    <dgm:cxn modelId="{1C434C5B-2E59-47E3-A2B3-6DB0C39EB999}" type="presParOf" srcId="{946D83D6-6E67-405F-921C-658FF649422A}" destId="{6779290D-2E06-4E21-A45B-6BFF2BF16643}" srcOrd="0" destOrd="0" presId="urn:microsoft.com/office/officeart/2005/8/layout/bList2"/>
    <dgm:cxn modelId="{D0F8101D-C14B-48F9-9954-1D1389152254}" type="presParOf" srcId="{946D83D6-6E67-405F-921C-658FF649422A}" destId="{B635AC36-72B9-44FF-B21A-266D48868A76}" srcOrd="1" destOrd="0" presId="urn:microsoft.com/office/officeart/2005/8/layout/bList2"/>
    <dgm:cxn modelId="{AAE483C5-72C1-43B8-B27A-BCED59C89BB8}" type="presParOf" srcId="{946D83D6-6E67-405F-921C-658FF649422A}" destId="{3D71DCDF-9605-4030-95F2-7BB30406589A}" srcOrd="2" destOrd="0" presId="urn:microsoft.com/office/officeart/2005/8/layout/bList2"/>
    <dgm:cxn modelId="{7D0A5F5D-8C41-4DCF-A037-E7939301C9F0}" type="presParOf" srcId="{946D83D6-6E67-405F-921C-658FF649422A}" destId="{001E94B8-9712-42BC-872A-28E7A789E687}" srcOrd="3" destOrd="0" presId="urn:microsoft.com/office/officeart/2005/8/layout/bList2"/>
    <dgm:cxn modelId="{B3628566-D314-45AB-B278-3DA94BFC78CC}" type="presParOf" srcId="{831528C1-3C09-4FFA-9CFE-BE376E56E077}" destId="{DEA3A8B8-3899-4517-BC20-4B23A7AE7561}" srcOrd="3" destOrd="0" presId="urn:microsoft.com/office/officeart/2005/8/layout/bList2"/>
    <dgm:cxn modelId="{DBDE3338-30D5-4E44-A7ED-D7832CC35249}" type="presParOf" srcId="{831528C1-3C09-4FFA-9CFE-BE376E56E077}" destId="{6219BFC3-24DB-45B3-A946-B92B9E8CD3F9}" srcOrd="4" destOrd="0" presId="urn:microsoft.com/office/officeart/2005/8/layout/bList2"/>
    <dgm:cxn modelId="{FBC124A2-A9FB-4FC8-876B-C28AB97A6FA0}" type="presParOf" srcId="{6219BFC3-24DB-45B3-A946-B92B9E8CD3F9}" destId="{3BED5922-AAA9-4B29-9111-055EE054E3FE}" srcOrd="0" destOrd="0" presId="urn:microsoft.com/office/officeart/2005/8/layout/bList2"/>
    <dgm:cxn modelId="{75BBD73C-904D-4E61-BA3F-8BA04122CB91}" type="presParOf" srcId="{6219BFC3-24DB-45B3-A946-B92B9E8CD3F9}" destId="{4368BE7F-3D80-469A-B489-4BCCD5F6C56F}" srcOrd="1" destOrd="0" presId="urn:microsoft.com/office/officeart/2005/8/layout/bList2"/>
    <dgm:cxn modelId="{D649805B-C27C-4000-B93A-CFBBFCC87B1E}" type="presParOf" srcId="{6219BFC3-24DB-45B3-A946-B92B9E8CD3F9}" destId="{C6E08EAA-B341-4A41-82A8-8CB8969B917F}" srcOrd="2" destOrd="0" presId="urn:microsoft.com/office/officeart/2005/8/layout/bList2"/>
    <dgm:cxn modelId="{AD11BE77-DE5D-490A-B591-933BF242E707}" type="presParOf" srcId="{6219BFC3-24DB-45B3-A946-B92B9E8CD3F9}" destId="{740FEE15-4281-4C1C-B62F-3EBF95C594C8}" srcOrd="3" destOrd="0" presId="urn:microsoft.com/office/officeart/2005/8/layout/bList2"/>
    <dgm:cxn modelId="{26D1D201-884C-4DCE-BE93-166F815CA3B8}" type="presParOf" srcId="{831528C1-3C09-4FFA-9CFE-BE376E56E077}" destId="{F68DE055-2D87-42C6-94B7-6B598EBDD1EE}" srcOrd="5" destOrd="0" presId="urn:microsoft.com/office/officeart/2005/8/layout/bList2"/>
    <dgm:cxn modelId="{43C36115-F52D-4BCA-A55E-935C0ED56140}" type="presParOf" srcId="{831528C1-3C09-4FFA-9CFE-BE376E56E077}" destId="{1EC2811E-CE50-4186-9C48-4D3AAEC83C0F}" srcOrd="6" destOrd="0" presId="urn:microsoft.com/office/officeart/2005/8/layout/bList2"/>
    <dgm:cxn modelId="{FCD1D943-4BAD-4630-9D1F-D3C70A487399}" type="presParOf" srcId="{1EC2811E-CE50-4186-9C48-4D3AAEC83C0F}" destId="{FFB76341-7F76-498A-9824-1DD36B0296B5}" srcOrd="0" destOrd="0" presId="urn:microsoft.com/office/officeart/2005/8/layout/bList2"/>
    <dgm:cxn modelId="{7329AA63-0D52-4724-B103-55AD8D4D1765}" type="presParOf" srcId="{1EC2811E-CE50-4186-9C48-4D3AAEC83C0F}" destId="{08D0A771-2507-4A5C-A24F-2C001B37399D}" srcOrd="1" destOrd="0" presId="urn:microsoft.com/office/officeart/2005/8/layout/bList2"/>
    <dgm:cxn modelId="{D233D99C-D0AA-4A7B-A9D6-B9C1315C5243}" type="presParOf" srcId="{1EC2811E-CE50-4186-9C48-4D3AAEC83C0F}" destId="{F3FEF0CE-57FE-44B1-AB07-28EA64090ED7}" srcOrd="2" destOrd="0" presId="urn:microsoft.com/office/officeart/2005/8/layout/bList2"/>
    <dgm:cxn modelId="{1F01B64F-1202-49A0-BCC6-FBB753A579D2}" type="presParOf" srcId="{1EC2811E-CE50-4186-9C48-4D3AAEC83C0F}" destId="{789F4263-0288-46C6-9720-291763E717B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58C6E3D-69F0-44DF-BFAC-4EF1B20D6D35}" type="doc">
      <dgm:prSet loTypeId="urn:microsoft.com/office/officeart/2005/8/layout/b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8C0DB353-A6EF-482F-9AB7-822CE9203094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عدد الطالبات</a:t>
          </a:r>
          <a:endParaRPr lang="ar-SA" dirty="0">
            <a:cs typeface="AdvertisingBold" pitchFamily="2" charset="-78"/>
          </a:endParaRPr>
        </a:p>
      </dgm:t>
    </dgm:pt>
    <dgm:pt modelId="{C288C028-0054-408D-B590-B7F6CEC85011}" type="parTrans" cxnId="{AE96CB72-1EFB-48AA-BA83-3B412DDE34E8}">
      <dgm:prSet/>
      <dgm:spPr/>
      <dgm:t>
        <a:bodyPr/>
        <a:lstStyle/>
        <a:p>
          <a:pPr rtl="1"/>
          <a:endParaRPr lang="ar-SA"/>
        </a:p>
      </dgm:t>
    </dgm:pt>
    <dgm:pt modelId="{8098A5E3-2904-429D-9342-433773AE0013}" type="sibTrans" cxnId="{AE96CB72-1EFB-48AA-BA83-3B412DDE34E8}">
      <dgm:prSet/>
      <dgm:spPr/>
      <dgm:t>
        <a:bodyPr/>
        <a:lstStyle/>
        <a:p>
          <a:pPr rtl="1"/>
          <a:endParaRPr lang="ar-SA"/>
        </a:p>
      </dgm:t>
    </dgm:pt>
    <dgm:pt modelId="{09E64C7F-9C97-40D4-AB55-0D17F455FF9E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عدد الطلاب</a:t>
          </a:r>
          <a:endParaRPr lang="ar-SA" dirty="0">
            <a:cs typeface="AdvertisingBold" pitchFamily="2" charset="-78"/>
          </a:endParaRPr>
        </a:p>
      </dgm:t>
    </dgm:pt>
    <dgm:pt modelId="{6E65965B-17DB-4DF7-9D48-0011100DA76C}" type="parTrans" cxnId="{E7EE7249-64A6-4775-894A-4157B8FFE8F0}">
      <dgm:prSet/>
      <dgm:spPr/>
      <dgm:t>
        <a:bodyPr/>
        <a:lstStyle/>
        <a:p>
          <a:pPr rtl="1"/>
          <a:endParaRPr lang="ar-SA"/>
        </a:p>
      </dgm:t>
    </dgm:pt>
    <dgm:pt modelId="{F27AF759-45EA-4AE4-8D05-8DAF720E8E7E}" type="sibTrans" cxnId="{E7EE7249-64A6-4775-894A-4157B8FFE8F0}">
      <dgm:prSet/>
      <dgm:spPr/>
      <dgm:t>
        <a:bodyPr/>
        <a:lstStyle/>
        <a:p>
          <a:pPr rtl="1"/>
          <a:endParaRPr lang="ar-SA"/>
        </a:p>
      </dgm:t>
    </dgm:pt>
    <dgm:pt modelId="{93D2D7BD-EF04-472C-B871-52CFBD77023D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عدد البرامج</a:t>
          </a:r>
          <a:endParaRPr lang="ar-SA" dirty="0">
            <a:cs typeface="AdvertisingBold" pitchFamily="2" charset="-78"/>
          </a:endParaRPr>
        </a:p>
      </dgm:t>
    </dgm:pt>
    <dgm:pt modelId="{1111B2B4-44A9-47C4-B52B-D74A3891B812}" type="parTrans" cxnId="{76B490C7-F754-4576-8771-0BAD38AAEEAF}">
      <dgm:prSet/>
      <dgm:spPr/>
      <dgm:t>
        <a:bodyPr/>
        <a:lstStyle/>
        <a:p>
          <a:pPr rtl="1"/>
          <a:endParaRPr lang="ar-SA"/>
        </a:p>
      </dgm:t>
    </dgm:pt>
    <dgm:pt modelId="{A76B0C24-6BAA-48E4-8C7F-3FA43405BF46}" type="sibTrans" cxnId="{76B490C7-F754-4576-8771-0BAD38AAEEAF}">
      <dgm:prSet/>
      <dgm:spPr/>
      <dgm:t>
        <a:bodyPr/>
        <a:lstStyle/>
        <a:p>
          <a:pPr rtl="1"/>
          <a:endParaRPr lang="ar-SA"/>
        </a:p>
      </dgm:t>
    </dgm:pt>
    <dgm:pt modelId="{197B33C3-A6D4-43DB-ACF9-BC79EF0E6E03}">
      <dgm:prSet/>
      <dgm:spPr/>
      <dgm:t>
        <a:bodyPr/>
        <a:lstStyle/>
        <a:p>
          <a:pPr algn="ctr" rtl="1"/>
          <a:r>
            <a:rPr lang="en-US" dirty="0" smtClean="0">
              <a:cs typeface="AdvertisingBold" pitchFamily="2" charset="-78"/>
            </a:rPr>
            <a:t>6</a:t>
          </a:r>
          <a:endParaRPr lang="ar-SA" dirty="0">
            <a:cs typeface="AdvertisingBold" pitchFamily="2" charset="-78"/>
          </a:endParaRPr>
        </a:p>
      </dgm:t>
    </dgm:pt>
    <dgm:pt modelId="{751E13BE-B746-4809-8106-74E2DA76F239}" type="parTrans" cxnId="{3C51E66C-7F7A-410E-8769-569D97FEF61D}">
      <dgm:prSet/>
      <dgm:spPr/>
      <dgm:t>
        <a:bodyPr/>
        <a:lstStyle/>
        <a:p>
          <a:pPr rtl="1"/>
          <a:endParaRPr lang="ar-SA"/>
        </a:p>
      </dgm:t>
    </dgm:pt>
    <dgm:pt modelId="{1C37840E-EDDD-41EF-86A0-A6276A8D731A}" type="sibTrans" cxnId="{3C51E66C-7F7A-410E-8769-569D97FEF61D}">
      <dgm:prSet/>
      <dgm:spPr/>
      <dgm:t>
        <a:bodyPr/>
        <a:lstStyle/>
        <a:p>
          <a:pPr rtl="1"/>
          <a:endParaRPr lang="ar-SA"/>
        </a:p>
      </dgm:t>
    </dgm:pt>
    <dgm:pt modelId="{094CD243-AB5E-4C55-90AA-98C5AD82C464}">
      <dgm:prSet/>
      <dgm:spPr/>
      <dgm:t>
        <a:bodyPr/>
        <a:lstStyle/>
        <a:p>
          <a:pPr rtl="1"/>
          <a:r>
            <a:rPr lang="en-US" dirty="0" smtClean="0">
              <a:cs typeface="AdvertisingBold" pitchFamily="2" charset="-78"/>
            </a:rPr>
            <a:t>314</a:t>
          </a:r>
          <a:endParaRPr lang="ar-SA" dirty="0">
            <a:cs typeface="AdvertisingBold" pitchFamily="2" charset="-78"/>
          </a:endParaRPr>
        </a:p>
      </dgm:t>
    </dgm:pt>
    <dgm:pt modelId="{1B8C79CE-3827-46BE-9485-2BD28FF6510C}" type="parTrans" cxnId="{21FBE9B9-FDB6-4EB1-B52C-A63BE36736EB}">
      <dgm:prSet/>
      <dgm:spPr/>
      <dgm:t>
        <a:bodyPr/>
        <a:lstStyle/>
        <a:p>
          <a:pPr rtl="1"/>
          <a:endParaRPr lang="ar-SA"/>
        </a:p>
      </dgm:t>
    </dgm:pt>
    <dgm:pt modelId="{63877074-211E-4D82-A74F-14AED0EE4925}" type="sibTrans" cxnId="{21FBE9B9-FDB6-4EB1-B52C-A63BE36736EB}">
      <dgm:prSet/>
      <dgm:spPr/>
      <dgm:t>
        <a:bodyPr/>
        <a:lstStyle/>
        <a:p>
          <a:pPr rtl="1"/>
          <a:endParaRPr lang="ar-SA"/>
        </a:p>
      </dgm:t>
    </dgm:pt>
    <dgm:pt modelId="{5706CDD1-7B0E-47AC-BEAC-31685543B398}">
      <dgm:prSet/>
      <dgm:spPr/>
      <dgm:t>
        <a:bodyPr/>
        <a:lstStyle/>
        <a:p>
          <a:pPr rtl="1"/>
          <a:r>
            <a:rPr lang="en-US" dirty="0" smtClean="0">
              <a:cs typeface="AdvertisingBold" pitchFamily="2" charset="-78"/>
            </a:rPr>
            <a:t>141</a:t>
          </a:r>
          <a:endParaRPr lang="ar-SA" dirty="0">
            <a:cs typeface="AdvertisingBold" pitchFamily="2" charset="-78"/>
          </a:endParaRPr>
        </a:p>
      </dgm:t>
    </dgm:pt>
    <dgm:pt modelId="{5F5F65ED-B50A-4F1E-B53C-391D08DCBA78}" type="parTrans" cxnId="{501BA8C9-4E82-4436-A3B8-F2C9FBACB569}">
      <dgm:prSet/>
      <dgm:spPr/>
      <dgm:t>
        <a:bodyPr/>
        <a:lstStyle/>
        <a:p>
          <a:pPr rtl="1"/>
          <a:endParaRPr lang="ar-SA"/>
        </a:p>
      </dgm:t>
    </dgm:pt>
    <dgm:pt modelId="{542F1EAD-6964-4097-921C-53FEAEDC0AEE}" type="sibTrans" cxnId="{501BA8C9-4E82-4436-A3B8-F2C9FBACB569}">
      <dgm:prSet/>
      <dgm:spPr/>
      <dgm:t>
        <a:bodyPr/>
        <a:lstStyle/>
        <a:p>
          <a:pPr rtl="1"/>
          <a:endParaRPr lang="ar-SA"/>
        </a:p>
      </dgm:t>
    </dgm:pt>
    <dgm:pt modelId="{D8AFF350-98BA-41D6-B119-B291291BBEBB}">
      <dgm:prSet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المجموع</a:t>
          </a:r>
          <a:endParaRPr lang="ar-SA" dirty="0">
            <a:cs typeface="AdvertisingBold" pitchFamily="2" charset="-78"/>
          </a:endParaRPr>
        </a:p>
      </dgm:t>
    </dgm:pt>
    <dgm:pt modelId="{FB65561B-18C7-4404-A649-180EA7546692}" type="parTrans" cxnId="{5830E590-12BD-43B4-8C2F-F814EC562E6B}">
      <dgm:prSet/>
      <dgm:spPr/>
      <dgm:t>
        <a:bodyPr/>
        <a:lstStyle/>
        <a:p>
          <a:pPr rtl="1"/>
          <a:endParaRPr lang="ar-SA"/>
        </a:p>
      </dgm:t>
    </dgm:pt>
    <dgm:pt modelId="{4990A465-F2E3-47B2-B1BD-BC3269E9806E}" type="sibTrans" cxnId="{5830E590-12BD-43B4-8C2F-F814EC562E6B}">
      <dgm:prSet/>
      <dgm:spPr/>
      <dgm:t>
        <a:bodyPr/>
        <a:lstStyle/>
        <a:p>
          <a:pPr rtl="1"/>
          <a:endParaRPr lang="ar-SA"/>
        </a:p>
      </dgm:t>
    </dgm:pt>
    <dgm:pt modelId="{453418EA-6829-4523-A07A-1EFFB6B2806C}">
      <dgm:prSet/>
      <dgm:spPr/>
      <dgm:t>
        <a:bodyPr/>
        <a:lstStyle/>
        <a:p>
          <a:pPr rtl="1"/>
          <a:r>
            <a:rPr lang="en-US" dirty="0" smtClean="0">
              <a:cs typeface="AdvertisingBold" pitchFamily="2" charset="-78"/>
            </a:rPr>
            <a:t>454</a:t>
          </a:r>
          <a:endParaRPr lang="ar-SA" dirty="0"/>
        </a:p>
      </dgm:t>
    </dgm:pt>
    <dgm:pt modelId="{50BD773B-8323-4A7E-B285-8CB9AD03681F}" type="parTrans" cxnId="{FD874B10-C2A5-4F37-9B9F-FF3FD2230E66}">
      <dgm:prSet/>
      <dgm:spPr/>
      <dgm:t>
        <a:bodyPr/>
        <a:lstStyle/>
        <a:p>
          <a:pPr rtl="1"/>
          <a:endParaRPr lang="ar-SA"/>
        </a:p>
      </dgm:t>
    </dgm:pt>
    <dgm:pt modelId="{505F2A24-D2BC-4118-9AC2-87CFE72B4C71}" type="sibTrans" cxnId="{FD874B10-C2A5-4F37-9B9F-FF3FD2230E66}">
      <dgm:prSet/>
      <dgm:spPr/>
      <dgm:t>
        <a:bodyPr/>
        <a:lstStyle/>
        <a:p>
          <a:pPr rtl="1"/>
          <a:endParaRPr lang="ar-SA"/>
        </a:p>
      </dgm:t>
    </dgm:pt>
    <dgm:pt modelId="{831528C1-3C09-4FFA-9CFE-BE376E56E077}" type="pres">
      <dgm:prSet presAssocID="{958C6E3D-69F0-44DF-BFAC-4EF1B20D6D3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A669C20-6DE4-46E2-9D57-CE76C61D2CB5}" type="pres">
      <dgm:prSet presAssocID="{8C0DB353-A6EF-482F-9AB7-822CE9203094}" presName="compNode" presStyleCnt="0"/>
      <dgm:spPr/>
    </dgm:pt>
    <dgm:pt modelId="{80CCC5DC-3778-4C9E-B3AB-E7E067CA379F}" type="pres">
      <dgm:prSet presAssocID="{8C0DB353-A6EF-482F-9AB7-822CE9203094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FE25E7-646A-403D-99E3-BEB284885F6F}" type="pres">
      <dgm:prSet presAssocID="{8C0DB353-A6EF-482F-9AB7-822CE92030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C1C5D09-0B45-4D69-818A-0CD680BC24FD}" type="pres">
      <dgm:prSet presAssocID="{8C0DB353-A6EF-482F-9AB7-822CE9203094}" presName="parentRect" presStyleLbl="alignNode1" presStyleIdx="0" presStyleCnt="4"/>
      <dgm:spPr/>
      <dgm:t>
        <a:bodyPr/>
        <a:lstStyle/>
        <a:p>
          <a:pPr rtl="1"/>
          <a:endParaRPr lang="ar-SA"/>
        </a:p>
      </dgm:t>
    </dgm:pt>
    <dgm:pt modelId="{2583DDF7-72C4-4D8D-95E8-034657995664}" type="pres">
      <dgm:prSet presAssocID="{8C0DB353-A6EF-482F-9AB7-822CE9203094}" presName="adorn" presStyleLbl="fgAccFollow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A623DC-EB22-4FCC-BCD2-19AA8E6D104E}" type="pres">
      <dgm:prSet presAssocID="{8098A5E3-2904-429D-9342-433773AE001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946D83D6-6E67-405F-921C-658FF649422A}" type="pres">
      <dgm:prSet presAssocID="{09E64C7F-9C97-40D4-AB55-0D17F455FF9E}" presName="compNode" presStyleCnt="0"/>
      <dgm:spPr/>
    </dgm:pt>
    <dgm:pt modelId="{6779290D-2E06-4E21-A45B-6BFF2BF16643}" type="pres">
      <dgm:prSet presAssocID="{09E64C7F-9C97-40D4-AB55-0D17F455FF9E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35AC36-72B9-44FF-B21A-266D48868A76}" type="pres">
      <dgm:prSet presAssocID="{09E64C7F-9C97-40D4-AB55-0D17F455FF9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D71DCDF-9605-4030-95F2-7BB30406589A}" type="pres">
      <dgm:prSet presAssocID="{09E64C7F-9C97-40D4-AB55-0D17F455FF9E}" presName="parentRect" presStyleLbl="alignNode1" presStyleIdx="1" presStyleCnt="4"/>
      <dgm:spPr/>
      <dgm:t>
        <a:bodyPr/>
        <a:lstStyle/>
        <a:p>
          <a:pPr rtl="1"/>
          <a:endParaRPr lang="ar-SA"/>
        </a:p>
      </dgm:t>
    </dgm:pt>
    <dgm:pt modelId="{001E94B8-9712-42BC-872A-28E7A789E687}" type="pres">
      <dgm:prSet presAssocID="{09E64C7F-9C97-40D4-AB55-0D17F455FF9E}" presName="adorn" presStyleLbl="fgAccFollowNod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A3A8B8-3899-4517-BC20-4B23A7AE7561}" type="pres">
      <dgm:prSet presAssocID="{F27AF759-45EA-4AE4-8D05-8DAF720E8E7E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6219BFC3-24DB-45B3-A946-B92B9E8CD3F9}" type="pres">
      <dgm:prSet presAssocID="{93D2D7BD-EF04-472C-B871-52CFBD77023D}" presName="compNode" presStyleCnt="0"/>
      <dgm:spPr/>
    </dgm:pt>
    <dgm:pt modelId="{3BED5922-AAA9-4B29-9111-055EE054E3FE}" type="pres">
      <dgm:prSet presAssocID="{93D2D7BD-EF04-472C-B871-52CFBD77023D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368BE7F-3D80-469A-B489-4BCCD5F6C56F}" type="pres">
      <dgm:prSet presAssocID="{93D2D7BD-EF04-472C-B871-52CFBD77023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6E08EAA-B341-4A41-82A8-8CB8969B917F}" type="pres">
      <dgm:prSet presAssocID="{93D2D7BD-EF04-472C-B871-52CFBD77023D}" presName="parentRect" presStyleLbl="alignNode1" presStyleIdx="2" presStyleCnt="4"/>
      <dgm:spPr/>
      <dgm:t>
        <a:bodyPr/>
        <a:lstStyle/>
        <a:p>
          <a:pPr rtl="1"/>
          <a:endParaRPr lang="ar-SA"/>
        </a:p>
      </dgm:t>
    </dgm:pt>
    <dgm:pt modelId="{740FEE15-4281-4C1C-B62F-3EBF95C594C8}" type="pres">
      <dgm:prSet presAssocID="{93D2D7BD-EF04-472C-B871-52CFBD77023D}" presName="adorn" presStyleLbl="fgAccFollowNod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43C8A09-5072-4AD7-AD3E-75BCD2A4FC14}" type="pres">
      <dgm:prSet presAssocID="{A76B0C24-6BAA-48E4-8C7F-3FA43405BF4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FA313720-2946-4AB0-B39B-DE6BAA338EFC}" type="pres">
      <dgm:prSet presAssocID="{D8AFF350-98BA-41D6-B119-B291291BBEBB}" presName="compNode" presStyleCnt="0"/>
      <dgm:spPr/>
    </dgm:pt>
    <dgm:pt modelId="{13DC4C84-D1F6-4CCE-B949-ED31711FEBC1}" type="pres">
      <dgm:prSet presAssocID="{D8AFF350-98BA-41D6-B119-B291291BBEBB}" presName="childRect" presStyleLbl="bgAcc1" presStyleIdx="3" presStyleCnt="4" custLinFactNeighborX="178" custLinFactNeighborY="-295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A920CED-DD67-4871-9AA2-F89DEF35DD32}" type="pres">
      <dgm:prSet presAssocID="{D8AFF350-98BA-41D6-B119-B291291BBEBB}" presName="parentText" presStyleLbl="node1" presStyleIdx="0" presStyleCnt="0" custLinFactNeighborX="178" custLinFactNeighborY="-687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01D219-2AE2-4F0F-977D-F201902DBB30}" type="pres">
      <dgm:prSet presAssocID="{D8AFF350-98BA-41D6-B119-B291291BBEBB}" presName="parentRect" presStyleLbl="alignNode1" presStyleIdx="3" presStyleCnt="4"/>
      <dgm:spPr/>
      <dgm:t>
        <a:bodyPr/>
        <a:lstStyle/>
        <a:p>
          <a:pPr rtl="1"/>
          <a:endParaRPr lang="ar-SA"/>
        </a:p>
      </dgm:t>
    </dgm:pt>
    <dgm:pt modelId="{86AF1A31-ECBF-4960-B9C6-F1CE3D9DEC32}" type="pres">
      <dgm:prSet presAssocID="{D8AFF350-98BA-41D6-B119-B291291BBEBB}" presName="adorn" presStyleLbl="fgAccFollowNode1" presStyleIdx="3" presStyleCnt="4"/>
      <dgm:spPr/>
    </dgm:pt>
  </dgm:ptLst>
  <dgm:cxnLst>
    <dgm:cxn modelId="{23CD671F-5DBD-41FA-8E1F-689576D921B3}" type="presOf" srcId="{D8AFF350-98BA-41D6-B119-B291291BBEBB}" destId="{7D01D219-2AE2-4F0F-977D-F201902DBB30}" srcOrd="1" destOrd="0" presId="urn:microsoft.com/office/officeart/2005/8/layout/bList2"/>
    <dgm:cxn modelId="{FD874B10-C2A5-4F37-9B9F-FF3FD2230E66}" srcId="{D8AFF350-98BA-41D6-B119-B291291BBEBB}" destId="{453418EA-6829-4523-A07A-1EFFB6B2806C}" srcOrd="0" destOrd="0" parTransId="{50BD773B-8323-4A7E-B285-8CB9AD03681F}" sibTransId="{505F2A24-D2BC-4118-9AC2-87CFE72B4C71}"/>
    <dgm:cxn modelId="{CDD7C451-1582-4E98-B4F2-FC211EA71B8B}" type="presOf" srcId="{8098A5E3-2904-429D-9342-433773AE0013}" destId="{9CA623DC-EB22-4FCC-BCD2-19AA8E6D104E}" srcOrd="0" destOrd="0" presId="urn:microsoft.com/office/officeart/2005/8/layout/bList2"/>
    <dgm:cxn modelId="{7DFAB350-5DB6-4951-8596-1E86329F3903}" type="presOf" srcId="{8C0DB353-A6EF-482F-9AB7-822CE9203094}" destId="{D9FE25E7-646A-403D-99E3-BEB284885F6F}" srcOrd="0" destOrd="0" presId="urn:microsoft.com/office/officeart/2005/8/layout/bList2"/>
    <dgm:cxn modelId="{B8E2108C-6B78-4220-AE50-8876511E3114}" type="presOf" srcId="{09E64C7F-9C97-40D4-AB55-0D17F455FF9E}" destId="{B635AC36-72B9-44FF-B21A-266D48868A76}" srcOrd="0" destOrd="0" presId="urn:microsoft.com/office/officeart/2005/8/layout/bList2"/>
    <dgm:cxn modelId="{4C38F51D-F677-4A4D-8E6F-CADFEFA1B9A8}" type="presOf" srcId="{197B33C3-A6D4-43DB-ACF9-BC79EF0E6E03}" destId="{3BED5922-AAA9-4B29-9111-055EE054E3FE}" srcOrd="0" destOrd="0" presId="urn:microsoft.com/office/officeart/2005/8/layout/bList2"/>
    <dgm:cxn modelId="{7F89A84A-C8D6-4685-859B-09F3B4A2C933}" type="presOf" srcId="{93D2D7BD-EF04-472C-B871-52CFBD77023D}" destId="{C6E08EAA-B341-4A41-82A8-8CB8969B917F}" srcOrd="1" destOrd="0" presId="urn:microsoft.com/office/officeart/2005/8/layout/bList2"/>
    <dgm:cxn modelId="{EE35FBA4-21FE-4CBA-BBB7-B49E69545981}" type="presOf" srcId="{A76B0C24-6BAA-48E4-8C7F-3FA43405BF46}" destId="{643C8A09-5072-4AD7-AD3E-75BCD2A4FC14}" srcOrd="0" destOrd="0" presId="urn:microsoft.com/office/officeart/2005/8/layout/bList2"/>
    <dgm:cxn modelId="{D350C9A0-4B70-4131-9979-9ECFF8AEC0D5}" type="presOf" srcId="{8C0DB353-A6EF-482F-9AB7-822CE9203094}" destId="{6C1C5D09-0B45-4D69-818A-0CD680BC24FD}" srcOrd="1" destOrd="0" presId="urn:microsoft.com/office/officeart/2005/8/layout/bList2"/>
    <dgm:cxn modelId="{21FBE9B9-FDB6-4EB1-B52C-A63BE36736EB}" srcId="{09E64C7F-9C97-40D4-AB55-0D17F455FF9E}" destId="{094CD243-AB5E-4C55-90AA-98C5AD82C464}" srcOrd="0" destOrd="0" parTransId="{1B8C79CE-3827-46BE-9485-2BD28FF6510C}" sibTransId="{63877074-211E-4D82-A74F-14AED0EE4925}"/>
    <dgm:cxn modelId="{6ADA005F-8C20-4CF8-BCBD-3BA909A2944F}" type="presOf" srcId="{958C6E3D-69F0-44DF-BFAC-4EF1B20D6D35}" destId="{831528C1-3C09-4FFA-9CFE-BE376E56E077}" srcOrd="0" destOrd="0" presId="urn:microsoft.com/office/officeart/2005/8/layout/bList2"/>
    <dgm:cxn modelId="{E7EE7249-64A6-4775-894A-4157B8FFE8F0}" srcId="{958C6E3D-69F0-44DF-BFAC-4EF1B20D6D35}" destId="{09E64C7F-9C97-40D4-AB55-0D17F455FF9E}" srcOrd="1" destOrd="0" parTransId="{6E65965B-17DB-4DF7-9D48-0011100DA76C}" sibTransId="{F27AF759-45EA-4AE4-8D05-8DAF720E8E7E}"/>
    <dgm:cxn modelId="{B7FD0B39-DF97-4CB3-A9D2-1D4722550462}" type="presOf" srcId="{09E64C7F-9C97-40D4-AB55-0D17F455FF9E}" destId="{3D71DCDF-9605-4030-95F2-7BB30406589A}" srcOrd="1" destOrd="0" presId="urn:microsoft.com/office/officeart/2005/8/layout/bList2"/>
    <dgm:cxn modelId="{76B490C7-F754-4576-8771-0BAD38AAEEAF}" srcId="{958C6E3D-69F0-44DF-BFAC-4EF1B20D6D35}" destId="{93D2D7BD-EF04-472C-B871-52CFBD77023D}" srcOrd="2" destOrd="0" parTransId="{1111B2B4-44A9-47C4-B52B-D74A3891B812}" sibTransId="{A76B0C24-6BAA-48E4-8C7F-3FA43405BF46}"/>
    <dgm:cxn modelId="{3C51E66C-7F7A-410E-8769-569D97FEF61D}" srcId="{93D2D7BD-EF04-472C-B871-52CFBD77023D}" destId="{197B33C3-A6D4-43DB-ACF9-BC79EF0E6E03}" srcOrd="0" destOrd="0" parTransId="{751E13BE-B746-4809-8106-74E2DA76F239}" sibTransId="{1C37840E-EDDD-41EF-86A0-A6276A8D731A}"/>
    <dgm:cxn modelId="{C4EF6915-C42F-4CE6-B59C-9928156FC4BA}" type="presOf" srcId="{5706CDD1-7B0E-47AC-BEAC-31685543B398}" destId="{80CCC5DC-3778-4C9E-B3AB-E7E067CA379F}" srcOrd="0" destOrd="0" presId="urn:microsoft.com/office/officeart/2005/8/layout/bList2"/>
    <dgm:cxn modelId="{B3294032-AC3A-4FB9-8617-862158662FB1}" type="presOf" srcId="{D8AFF350-98BA-41D6-B119-B291291BBEBB}" destId="{0A920CED-DD67-4871-9AA2-F89DEF35DD32}" srcOrd="0" destOrd="0" presId="urn:microsoft.com/office/officeart/2005/8/layout/bList2"/>
    <dgm:cxn modelId="{5830E590-12BD-43B4-8C2F-F814EC562E6B}" srcId="{958C6E3D-69F0-44DF-BFAC-4EF1B20D6D35}" destId="{D8AFF350-98BA-41D6-B119-B291291BBEBB}" srcOrd="3" destOrd="0" parTransId="{FB65561B-18C7-4404-A649-180EA7546692}" sibTransId="{4990A465-F2E3-47B2-B1BD-BC3269E9806E}"/>
    <dgm:cxn modelId="{9F2B8EA2-BCCF-4735-9294-5252BC151DCA}" type="presOf" srcId="{453418EA-6829-4523-A07A-1EFFB6B2806C}" destId="{13DC4C84-D1F6-4CCE-B949-ED31711FEBC1}" srcOrd="0" destOrd="0" presId="urn:microsoft.com/office/officeart/2005/8/layout/bList2"/>
    <dgm:cxn modelId="{F688ADF4-41DE-4675-B7D0-1B3E284E0513}" type="presOf" srcId="{F27AF759-45EA-4AE4-8D05-8DAF720E8E7E}" destId="{DEA3A8B8-3899-4517-BC20-4B23A7AE7561}" srcOrd="0" destOrd="0" presId="urn:microsoft.com/office/officeart/2005/8/layout/bList2"/>
    <dgm:cxn modelId="{CFAA1A29-109A-4388-BADB-084FB255412F}" type="presOf" srcId="{93D2D7BD-EF04-472C-B871-52CFBD77023D}" destId="{4368BE7F-3D80-469A-B489-4BCCD5F6C56F}" srcOrd="0" destOrd="0" presId="urn:microsoft.com/office/officeart/2005/8/layout/bList2"/>
    <dgm:cxn modelId="{501BA8C9-4E82-4436-A3B8-F2C9FBACB569}" srcId="{8C0DB353-A6EF-482F-9AB7-822CE9203094}" destId="{5706CDD1-7B0E-47AC-BEAC-31685543B398}" srcOrd="0" destOrd="0" parTransId="{5F5F65ED-B50A-4F1E-B53C-391D08DCBA78}" sibTransId="{542F1EAD-6964-4097-921C-53FEAEDC0AEE}"/>
    <dgm:cxn modelId="{AE96CB72-1EFB-48AA-BA83-3B412DDE34E8}" srcId="{958C6E3D-69F0-44DF-BFAC-4EF1B20D6D35}" destId="{8C0DB353-A6EF-482F-9AB7-822CE9203094}" srcOrd="0" destOrd="0" parTransId="{C288C028-0054-408D-B590-B7F6CEC85011}" sibTransId="{8098A5E3-2904-429D-9342-433773AE0013}"/>
    <dgm:cxn modelId="{10420A22-30F1-4A1E-84B6-432A8B425345}" type="presOf" srcId="{094CD243-AB5E-4C55-90AA-98C5AD82C464}" destId="{6779290D-2E06-4E21-A45B-6BFF2BF16643}" srcOrd="0" destOrd="0" presId="urn:microsoft.com/office/officeart/2005/8/layout/bList2"/>
    <dgm:cxn modelId="{DA51FDC8-F3F9-47D4-8185-DF687609A893}" type="presParOf" srcId="{831528C1-3C09-4FFA-9CFE-BE376E56E077}" destId="{BA669C20-6DE4-46E2-9D57-CE76C61D2CB5}" srcOrd="0" destOrd="0" presId="urn:microsoft.com/office/officeart/2005/8/layout/bList2"/>
    <dgm:cxn modelId="{421C9EEA-98C1-4368-94A9-3E683AF0CBAE}" type="presParOf" srcId="{BA669C20-6DE4-46E2-9D57-CE76C61D2CB5}" destId="{80CCC5DC-3778-4C9E-B3AB-E7E067CA379F}" srcOrd="0" destOrd="0" presId="urn:microsoft.com/office/officeart/2005/8/layout/bList2"/>
    <dgm:cxn modelId="{D440D7AF-395B-4DC6-9AE4-5EE2ED8F9056}" type="presParOf" srcId="{BA669C20-6DE4-46E2-9D57-CE76C61D2CB5}" destId="{D9FE25E7-646A-403D-99E3-BEB284885F6F}" srcOrd="1" destOrd="0" presId="urn:microsoft.com/office/officeart/2005/8/layout/bList2"/>
    <dgm:cxn modelId="{4F36FD4A-BCE4-460A-B1E6-4BA0ECF12634}" type="presParOf" srcId="{BA669C20-6DE4-46E2-9D57-CE76C61D2CB5}" destId="{6C1C5D09-0B45-4D69-818A-0CD680BC24FD}" srcOrd="2" destOrd="0" presId="urn:microsoft.com/office/officeart/2005/8/layout/bList2"/>
    <dgm:cxn modelId="{83331BB8-EA75-4899-93BF-7E4ED4BCEF91}" type="presParOf" srcId="{BA669C20-6DE4-46E2-9D57-CE76C61D2CB5}" destId="{2583DDF7-72C4-4D8D-95E8-034657995664}" srcOrd="3" destOrd="0" presId="urn:microsoft.com/office/officeart/2005/8/layout/bList2"/>
    <dgm:cxn modelId="{50AE9DDE-5476-47B2-A672-3474848D4C79}" type="presParOf" srcId="{831528C1-3C09-4FFA-9CFE-BE376E56E077}" destId="{9CA623DC-EB22-4FCC-BCD2-19AA8E6D104E}" srcOrd="1" destOrd="0" presId="urn:microsoft.com/office/officeart/2005/8/layout/bList2"/>
    <dgm:cxn modelId="{58343D3C-1B28-490E-B60F-A08FBFEB439B}" type="presParOf" srcId="{831528C1-3C09-4FFA-9CFE-BE376E56E077}" destId="{946D83D6-6E67-405F-921C-658FF649422A}" srcOrd="2" destOrd="0" presId="urn:microsoft.com/office/officeart/2005/8/layout/bList2"/>
    <dgm:cxn modelId="{8F6DA300-F9B3-493A-ACFE-8AD9AD0C47FF}" type="presParOf" srcId="{946D83D6-6E67-405F-921C-658FF649422A}" destId="{6779290D-2E06-4E21-A45B-6BFF2BF16643}" srcOrd="0" destOrd="0" presId="urn:microsoft.com/office/officeart/2005/8/layout/bList2"/>
    <dgm:cxn modelId="{CB18CC84-36CF-49EB-BE1C-83A3EB0C0532}" type="presParOf" srcId="{946D83D6-6E67-405F-921C-658FF649422A}" destId="{B635AC36-72B9-44FF-B21A-266D48868A76}" srcOrd="1" destOrd="0" presId="urn:microsoft.com/office/officeart/2005/8/layout/bList2"/>
    <dgm:cxn modelId="{38E92EE3-4A2F-4663-8470-F83212759F0B}" type="presParOf" srcId="{946D83D6-6E67-405F-921C-658FF649422A}" destId="{3D71DCDF-9605-4030-95F2-7BB30406589A}" srcOrd="2" destOrd="0" presId="urn:microsoft.com/office/officeart/2005/8/layout/bList2"/>
    <dgm:cxn modelId="{56D747E7-A609-4528-99FA-B7C458BF5822}" type="presParOf" srcId="{946D83D6-6E67-405F-921C-658FF649422A}" destId="{001E94B8-9712-42BC-872A-28E7A789E687}" srcOrd="3" destOrd="0" presId="urn:microsoft.com/office/officeart/2005/8/layout/bList2"/>
    <dgm:cxn modelId="{D16A7564-46FA-459A-BF3C-8D8529171BAA}" type="presParOf" srcId="{831528C1-3C09-4FFA-9CFE-BE376E56E077}" destId="{DEA3A8B8-3899-4517-BC20-4B23A7AE7561}" srcOrd="3" destOrd="0" presId="urn:microsoft.com/office/officeart/2005/8/layout/bList2"/>
    <dgm:cxn modelId="{CBA62D53-154B-4C81-B9EC-FC7CF5392D12}" type="presParOf" srcId="{831528C1-3C09-4FFA-9CFE-BE376E56E077}" destId="{6219BFC3-24DB-45B3-A946-B92B9E8CD3F9}" srcOrd="4" destOrd="0" presId="urn:microsoft.com/office/officeart/2005/8/layout/bList2"/>
    <dgm:cxn modelId="{11B17892-0247-4816-8D90-D6EF6AB1C037}" type="presParOf" srcId="{6219BFC3-24DB-45B3-A946-B92B9E8CD3F9}" destId="{3BED5922-AAA9-4B29-9111-055EE054E3FE}" srcOrd="0" destOrd="0" presId="urn:microsoft.com/office/officeart/2005/8/layout/bList2"/>
    <dgm:cxn modelId="{FCA61245-C3C5-494E-BFA8-60F0B3D6C896}" type="presParOf" srcId="{6219BFC3-24DB-45B3-A946-B92B9E8CD3F9}" destId="{4368BE7F-3D80-469A-B489-4BCCD5F6C56F}" srcOrd="1" destOrd="0" presId="urn:microsoft.com/office/officeart/2005/8/layout/bList2"/>
    <dgm:cxn modelId="{7A9A6BBF-05D3-43A4-BE66-BF7BCA3B3E5F}" type="presParOf" srcId="{6219BFC3-24DB-45B3-A946-B92B9E8CD3F9}" destId="{C6E08EAA-B341-4A41-82A8-8CB8969B917F}" srcOrd="2" destOrd="0" presId="urn:microsoft.com/office/officeart/2005/8/layout/bList2"/>
    <dgm:cxn modelId="{8D3764CE-6A16-484C-844A-25D8E47CEB90}" type="presParOf" srcId="{6219BFC3-24DB-45B3-A946-B92B9E8CD3F9}" destId="{740FEE15-4281-4C1C-B62F-3EBF95C594C8}" srcOrd="3" destOrd="0" presId="urn:microsoft.com/office/officeart/2005/8/layout/bList2"/>
    <dgm:cxn modelId="{55E80FED-2CE0-4C45-B293-A1F823B86F68}" type="presParOf" srcId="{831528C1-3C09-4FFA-9CFE-BE376E56E077}" destId="{643C8A09-5072-4AD7-AD3E-75BCD2A4FC14}" srcOrd="5" destOrd="0" presId="urn:microsoft.com/office/officeart/2005/8/layout/bList2"/>
    <dgm:cxn modelId="{7446E097-C4DA-4EC6-B152-46C3146DC1BD}" type="presParOf" srcId="{831528C1-3C09-4FFA-9CFE-BE376E56E077}" destId="{FA313720-2946-4AB0-B39B-DE6BAA338EFC}" srcOrd="6" destOrd="0" presId="urn:microsoft.com/office/officeart/2005/8/layout/bList2"/>
    <dgm:cxn modelId="{3FFDDCC1-4E58-47BD-B309-C6D04DA5FE8E}" type="presParOf" srcId="{FA313720-2946-4AB0-B39B-DE6BAA338EFC}" destId="{13DC4C84-D1F6-4CCE-B949-ED31711FEBC1}" srcOrd="0" destOrd="0" presId="urn:microsoft.com/office/officeart/2005/8/layout/bList2"/>
    <dgm:cxn modelId="{5F132DEF-CDBE-4EE2-BE85-784160C9C52C}" type="presParOf" srcId="{FA313720-2946-4AB0-B39B-DE6BAA338EFC}" destId="{0A920CED-DD67-4871-9AA2-F89DEF35DD32}" srcOrd="1" destOrd="0" presId="urn:microsoft.com/office/officeart/2005/8/layout/bList2"/>
    <dgm:cxn modelId="{EF78C63D-B0EF-4A67-B003-7E7136BDB5C7}" type="presParOf" srcId="{FA313720-2946-4AB0-B39B-DE6BAA338EFC}" destId="{7D01D219-2AE2-4F0F-977D-F201902DBB30}" srcOrd="2" destOrd="0" presId="urn:microsoft.com/office/officeart/2005/8/layout/bList2"/>
    <dgm:cxn modelId="{396F1024-3DDA-424C-96F2-3D08DA66A43D}" type="presParOf" srcId="{FA313720-2946-4AB0-B39B-DE6BAA338EFC}" destId="{86AF1A31-ECBF-4960-B9C6-F1CE3D9DEC3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6131D7-0FB0-46A6-B088-CE2CC0F95B37}" type="doc">
      <dgm:prSet loTypeId="urn:microsoft.com/office/officeart/2005/8/layout/cycle6" loCatId="cycle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pPr rtl="1"/>
          <a:endParaRPr lang="ar-SA"/>
        </a:p>
      </dgm:t>
    </dgm:pt>
    <dgm:pt modelId="{916B2384-3BCD-4D09-8772-89E72CCEE692}">
      <dgm:prSet phldrT="[نص]"/>
      <dgm:spPr/>
      <dgm:t>
        <a:bodyPr/>
        <a:lstStyle/>
        <a:p>
          <a:pPr rtl="1"/>
          <a:r>
            <a:rPr lang="ar-SA" dirty="0">
              <a:cs typeface="AL-Mateen" pitchFamily="2" charset="-78"/>
            </a:rPr>
            <a:t>التنافسية</a:t>
          </a:r>
        </a:p>
      </dgm:t>
    </dgm:pt>
    <dgm:pt modelId="{8DE0BB64-0E7D-487D-902A-C5F8C406F4C1}" type="parTrans" cxnId="{B97A6FD3-8A98-4E26-8AD1-0214E5824D35}">
      <dgm:prSet/>
      <dgm:spPr/>
      <dgm:t>
        <a:bodyPr/>
        <a:lstStyle/>
        <a:p>
          <a:pPr rtl="1"/>
          <a:endParaRPr lang="ar-SA"/>
        </a:p>
      </dgm:t>
    </dgm:pt>
    <dgm:pt modelId="{8CB6BE4B-7E06-4337-9C5E-6CBD10920714}" type="sibTrans" cxnId="{B97A6FD3-8A98-4E26-8AD1-0214E5824D35}">
      <dgm:prSet/>
      <dgm:spPr/>
      <dgm:t>
        <a:bodyPr/>
        <a:lstStyle/>
        <a:p>
          <a:pPr rtl="1"/>
          <a:endParaRPr lang="ar-SA"/>
        </a:p>
      </dgm:t>
    </dgm:pt>
    <dgm:pt modelId="{98E620A5-6272-4C46-A273-20201A2038FD}">
      <dgm:prSet phldrT="[نص]"/>
      <dgm:spPr/>
      <dgm:t>
        <a:bodyPr/>
        <a:lstStyle/>
        <a:p>
          <a:pPr rtl="1"/>
          <a:r>
            <a:rPr lang="ar-SA" dirty="0">
              <a:cs typeface="AL-Mateen" pitchFamily="2" charset="-78"/>
            </a:rPr>
            <a:t>الجودة</a:t>
          </a:r>
        </a:p>
      </dgm:t>
    </dgm:pt>
    <dgm:pt modelId="{DE00C03A-7655-401C-AF7B-449A52C70180}" type="parTrans" cxnId="{F31A0DE3-7759-4DF0-88FF-DB14A84146F4}">
      <dgm:prSet/>
      <dgm:spPr/>
      <dgm:t>
        <a:bodyPr/>
        <a:lstStyle/>
        <a:p>
          <a:pPr rtl="1"/>
          <a:endParaRPr lang="ar-SA"/>
        </a:p>
      </dgm:t>
    </dgm:pt>
    <dgm:pt modelId="{E1B4822B-EF6D-4F40-9357-798BCB734413}" type="sibTrans" cxnId="{F31A0DE3-7759-4DF0-88FF-DB14A84146F4}">
      <dgm:prSet/>
      <dgm:spPr/>
      <dgm:t>
        <a:bodyPr/>
        <a:lstStyle/>
        <a:p>
          <a:pPr rtl="1"/>
          <a:endParaRPr lang="ar-SA"/>
        </a:p>
      </dgm:t>
    </dgm:pt>
    <dgm:pt modelId="{E6D30D6B-14AD-4A47-82DE-9DB90DD46E6F}">
      <dgm:prSet phldrT="[نص]"/>
      <dgm:spPr/>
      <dgm:t>
        <a:bodyPr/>
        <a:lstStyle/>
        <a:p>
          <a:pPr rtl="1"/>
          <a:r>
            <a:rPr lang="ar-SA" dirty="0">
              <a:cs typeface="AL-Mateen" pitchFamily="2" charset="-78"/>
            </a:rPr>
            <a:t>العطاء</a:t>
          </a:r>
        </a:p>
      </dgm:t>
    </dgm:pt>
    <dgm:pt modelId="{312AE12D-FBC9-4200-A511-1BABBA680E40}" type="parTrans" cxnId="{8DF603DC-EAC1-485F-AC50-F53FD36B285F}">
      <dgm:prSet/>
      <dgm:spPr/>
      <dgm:t>
        <a:bodyPr/>
        <a:lstStyle/>
        <a:p>
          <a:pPr rtl="1"/>
          <a:endParaRPr lang="ar-SA"/>
        </a:p>
      </dgm:t>
    </dgm:pt>
    <dgm:pt modelId="{6FFBAAA3-B36C-429B-B67F-9820BD99DA49}" type="sibTrans" cxnId="{8DF603DC-EAC1-485F-AC50-F53FD36B285F}">
      <dgm:prSet/>
      <dgm:spPr/>
      <dgm:t>
        <a:bodyPr/>
        <a:lstStyle/>
        <a:p>
          <a:pPr rtl="1"/>
          <a:endParaRPr lang="ar-SA"/>
        </a:p>
      </dgm:t>
    </dgm:pt>
    <dgm:pt modelId="{91C17264-FAE2-490E-88FA-D2DC7A23EC73}">
      <dgm:prSet phldrT="[نص]"/>
      <dgm:spPr/>
      <dgm:t>
        <a:bodyPr/>
        <a:lstStyle/>
        <a:p>
          <a:pPr rtl="1"/>
          <a:r>
            <a:rPr lang="ar-SA" dirty="0">
              <a:cs typeface="AL-Mateen" pitchFamily="2" charset="-78"/>
            </a:rPr>
            <a:t>العمل بروح الفريق</a:t>
          </a:r>
        </a:p>
      </dgm:t>
    </dgm:pt>
    <dgm:pt modelId="{83EC54F2-B307-47D4-BB13-72CF12CA2E22}" type="parTrans" cxnId="{646EA98E-4F7C-4188-B738-0789C038978D}">
      <dgm:prSet/>
      <dgm:spPr/>
      <dgm:t>
        <a:bodyPr/>
        <a:lstStyle/>
        <a:p>
          <a:pPr rtl="1"/>
          <a:endParaRPr lang="ar-SA"/>
        </a:p>
      </dgm:t>
    </dgm:pt>
    <dgm:pt modelId="{B866B991-E6D4-4DDA-9A1B-E100865DF0DA}" type="sibTrans" cxnId="{646EA98E-4F7C-4188-B738-0789C038978D}">
      <dgm:prSet/>
      <dgm:spPr/>
      <dgm:t>
        <a:bodyPr/>
        <a:lstStyle/>
        <a:p>
          <a:pPr rtl="1"/>
          <a:endParaRPr lang="ar-SA"/>
        </a:p>
      </dgm:t>
    </dgm:pt>
    <dgm:pt modelId="{5301A78A-0EB1-4C4D-93AA-84E9467AC7A1}">
      <dgm:prSet phldrT="[نص]"/>
      <dgm:spPr/>
      <dgm:t>
        <a:bodyPr/>
        <a:lstStyle/>
        <a:p>
          <a:pPr rtl="1"/>
          <a:r>
            <a:rPr lang="ar-SA" dirty="0">
              <a:cs typeface="AL-Mateen" pitchFamily="2" charset="-78"/>
            </a:rPr>
            <a:t>التحسين المستمر</a:t>
          </a:r>
        </a:p>
      </dgm:t>
    </dgm:pt>
    <dgm:pt modelId="{B395C6C8-EEEE-4FC8-B97A-4186D37E384F}" type="parTrans" cxnId="{4E676F0C-7ADD-41A9-A639-944DA4BF2AC2}">
      <dgm:prSet/>
      <dgm:spPr/>
      <dgm:t>
        <a:bodyPr/>
        <a:lstStyle/>
        <a:p>
          <a:pPr rtl="1"/>
          <a:endParaRPr lang="ar-SA"/>
        </a:p>
      </dgm:t>
    </dgm:pt>
    <dgm:pt modelId="{D9FDAF89-D1B4-40EA-A648-555637F041CA}" type="sibTrans" cxnId="{4E676F0C-7ADD-41A9-A639-944DA4BF2AC2}">
      <dgm:prSet/>
      <dgm:spPr/>
      <dgm:t>
        <a:bodyPr/>
        <a:lstStyle/>
        <a:p>
          <a:pPr rtl="1"/>
          <a:endParaRPr lang="ar-SA"/>
        </a:p>
      </dgm:t>
    </dgm:pt>
    <dgm:pt modelId="{C5C370F1-F2BB-4273-B4BD-0951302F97EB}" type="pres">
      <dgm:prSet presAssocID="{566131D7-0FB0-46A6-B088-CE2CC0F95B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3350BB2-D74B-45FF-93C4-8A63835DE8B9}" type="pres">
      <dgm:prSet presAssocID="{916B2384-3BCD-4D09-8772-89E72CCEE6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1F743A3-452C-4F6F-BB88-39F52018A7F6}" type="pres">
      <dgm:prSet presAssocID="{916B2384-3BCD-4D09-8772-89E72CCEE692}" presName="spNode" presStyleCnt="0"/>
      <dgm:spPr/>
      <dgm:t>
        <a:bodyPr/>
        <a:lstStyle/>
        <a:p>
          <a:pPr rtl="1"/>
          <a:endParaRPr lang="ar-SA"/>
        </a:p>
      </dgm:t>
    </dgm:pt>
    <dgm:pt modelId="{FDD7AD7C-3DA5-4FC6-8722-557F354B4074}" type="pres">
      <dgm:prSet presAssocID="{8CB6BE4B-7E06-4337-9C5E-6CBD10920714}" presName="sibTrans" presStyleLbl="sibTrans1D1" presStyleIdx="0" presStyleCnt="5"/>
      <dgm:spPr/>
      <dgm:t>
        <a:bodyPr/>
        <a:lstStyle/>
        <a:p>
          <a:pPr rtl="1"/>
          <a:endParaRPr lang="ar-SA"/>
        </a:p>
      </dgm:t>
    </dgm:pt>
    <dgm:pt modelId="{ACE499C9-12BB-4D50-BC19-DCC317BE1E58}" type="pres">
      <dgm:prSet presAssocID="{98E620A5-6272-4C46-A273-20201A2038F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D14C0D6-A40D-402B-B065-98490E94F322}" type="pres">
      <dgm:prSet presAssocID="{98E620A5-6272-4C46-A273-20201A2038FD}" presName="spNode" presStyleCnt="0"/>
      <dgm:spPr/>
      <dgm:t>
        <a:bodyPr/>
        <a:lstStyle/>
        <a:p>
          <a:pPr rtl="1"/>
          <a:endParaRPr lang="ar-SA"/>
        </a:p>
      </dgm:t>
    </dgm:pt>
    <dgm:pt modelId="{2F077BD7-CEA3-48C1-A0DA-B769387A5C23}" type="pres">
      <dgm:prSet presAssocID="{E1B4822B-EF6D-4F40-9357-798BCB734413}" presName="sibTrans" presStyleLbl="sibTrans1D1" presStyleIdx="1" presStyleCnt="5"/>
      <dgm:spPr/>
      <dgm:t>
        <a:bodyPr/>
        <a:lstStyle/>
        <a:p>
          <a:pPr rtl="1"/>
          <a:endParaRPr lang="ar-SA"/>
        </a:p>
      </dgm:t>
    </dgm:pt>
    <dgm:pt modelId="{B2D308C2-6652-4B0F-A789-899FBC595E8D}" type="pres">
      <dgm:prSet presAssocID="{E6D30D6B-14AD-4A47-82DE-9DB90DD46E6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E178524-72D0-4564-9DC7-96AFB98504E5}" type="pres">
      <dgm:prSet presAssocID="{E6D30D6B-14AD-4A47-82DE-9DB90DD46E6F}" presName="spNode" presStyleCnt="0"/>
      <dgm:spPr/>
      <dgm:t>
        <a:bodyPr/>
        <a:lstStyle/>
        <a:p>
          <a:pPr rtl="1"/>
          <a:endParaRPr lang="ar-SA"/>
        </a:p>
      </dgm:t>
    </dgm:pt>
    <dgm:pt modelId="{E1A1DEDE-051B-40FB-BAD3-140FCB32CAB9}" type="pres">
      <dgm:prSet presAssocID="{6FFBAAA3-B36C-429B-B67F-9820BD99DA49}" presName="sibTrans" presStyleLbl="sibTrans1D1" presStyleIdx="2" presStyleCnt="5"/>
      <dgm:spPr/>
      <dgm:t>
        <a:bodyPr/>
        <a:lstStyle/>
        <a:p>
          <a:pPr rtl="1"/>
          <a:endParaRPr lang="ar-SA"/>
        </a:p>
      </dgm:t>
    </dgm:pt>
    <dgm:pt modelId="{27B9A341-D028-45E5-AC4E-8951AF104927}" type="pres">
      <dgm:prSet presAssocID="{91C17264-FAE2-490E-88FA-D2DC7A23EC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EF2B550-5319-4539-8D3A-2E9D5B736895}" type="pres">
      <dgm:prSet presAssocID="{91C17264-FAE2-490E-88FA-D2DC7A23EC73}" presName="spNode" presStyleCnt="0"/>
      <dgm:spPr/>
      <dgm:t>
        <a:bodyPr/>
        <a:lstStyle/>
        <a:p>
          <a:pPr rtl="1"/>
          <a:endParaRPr lang="ar-SA"/>
        </a:p>
      </dgm:t>
    </dgm:pt>
    <dgm:pt modelId="{47A91A2B-EA64-4ACD-8ECA-13E001DBB378}" type="pres">
      <dgm:prSet presAssocID="{B866B991-E6D4-4DDA-9A1B-E100865DF0DA}" presName="sibTrans" presStyleLbl="sibTrans1D1" presStyleIdx="3" presStyleCnt="5"/>
      <dgm:spPr/>
      <dgm:t>
        <a:bodyPr/>
        <a:lstStyle/>
        <a:p>
          <a:pPr rtl="1"/>
          <a:endParaRPr lang="ar-SA"/>
        </a:p>
      </dgm:t>
    </dgm:pt>
    <dgm:pt modelId="{076C0882-ACB1-403D-812B-20E58A6CDA53}" type="pres">
      <dgm:prSet presAssocID="{5301A78A-0EB1-4C4D-93AA-84E9467AC7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B56979E-4531-4432-B43B-84AA1E03A010}" type="pres">
      <dgm:prSet presAssocID="{5301A78A-0EB1-4C4D-93AA-84E9467AC7A1}" presName="spNode" presStyleCnt="0"/>
      <dgm:spPr/>
      <dgm:t>
        <a:bodyPr/>
        <a:lstStyle/>
        <a:p>
          <a:pPr rtl="1"/>
          <a:endParaRPr lang="ar-SA"/>
        </a:p>
      </dgm:t>
    </dgm:pt>
    <dgm:pt modelId="{A0A2A711-3E50-4032-B765-08C3ACFAAD73}" type="pres">
      <dgm:prSet presAssocID="{D9FDAF89-D1B4-40EA-A648-555637F041CA}" presName="sibTrans" presStyleLbl="sibTrans1D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646EA98E-4F7C-4188-B738-0789C038978D}" srcId="{566131D7-0FB0-46A6-B088-CE2CC0F95B37}" destId="{91C17264-FAE2-490E-88FA-D2DC7A23EC73}" srcOrd="3" destOrd="0" parTransId="{83EC54F2-B307-47D4-BB13-72CF12CA2E22}" sibTransId="{B866B991-E6D4-4DDA-9A1B-E100865DF0DA}"/>
    <dgm:cxn modelId="{4E676F0C-7ADD-41A9-A639-944DA4BF2AC2}" srcId="{566131D7-0FB0-46A6-B088-CE2CC0F95B37}" destId="{5301A78A-0EB1-4C4D-93AA-84E9467AC7A1}" srcOrd="4" destOrd="0" parTransId="{B395C6C8-EEEE-4FC8-B97A-4186D37E384F}" sibTransId="{D9FDAF89-D1B4-40EA-A648-555637F041CA}"/>
    <dgm:cxn modelId="{5E61710A-1D8E-4C73-B75C-9ED7B9B39D86}" type="presOf" srcId="{E6D30D6B-14AD-4A47-82DE-9DB90DD46E6F}" destId="{B2D308C2-6652-4B0F-A789-899FBC595E8D}" srcOrd="0" destOrd="0" presId="urn:microsoft.com/office/officeart/2005/8/layout/cycle6"/>
    <dgm:cxn modelId="{8DF603DC-EAC1-485F-AC50-F53FD36B285F}" srcId="{566131D7-0FB0-46A6-B088-CE2CC0F95B37}" destId="{E6D30D6B-14AD-4A47-82DE-9DB90DD46E6F}" srcOrd="2" destOrd="0" parTransId="{312AE12D-FBC9-4200-A511-1BABBA680E40}" sibTransId="{6FFBAAA3-B36C-429B-B67F-9820BD99DA49}"/>
    <dgm:cxn modelId="{485C144A-8B4A-4A89-B2CD-547EA7CDD5F7}" type="presOf" srcId="{566131D7-0FB0-46A6-B088-CE2CC0F95B37}" destId="{C5C370F1-F2BB-4273-B4BD-0951302F97EB}" srcOrd="0" destOrd="0" presId="urn:microsoft.com/office/officeart/2005/8/layout/cycle6"/>
    <dgm:cxn modelId="{69BB50BE-9575-4F48-8DB4-B84E9094B121}" type="presOf" srcId="{6FFBAAA3-B36C-429B-B67F-9820BD99DA49}" destId="{E1A1DEDE-051B-40FB-BAD3-140FCB32CAB9}" srcOrd="0" destOrd="0" presId="urn:microsoft.com/office/officeart/2005/8/layout/cycle6"/>
    <dgm:cxn modelId="{A7963A2D-6B37-4E38-A7D7-143AAB00374B}" type="presOf" srcId="{98E620A5-6272-4C46-A273-20201A2038FD}" destId="{ACE499C9-12BB-4D50-BC19-DCC317BE1E58}" srcOrd="0" destOrd="0" presId="urn:microsoft.com/office/officeart/2005/8/layout/cycle6"/>
    <dgm:cxn modelId="{84E6B1C1-32F5-4EC0-8E2A-BE5C4F3D8456}" type="presOf" srcId="{916B2384-3BCD-4D09-8772-89E72CCEE692}" destId="{53350BB2-D74B-45FF-93C4-8A63835DE8B9}" srcOrd="0" destOrd="0" presId="urn:microsoft.com/office/officeart/2005/8/layout/cycle6"/>
    <dgm:cxn modelId="{1AE88E71-8B6D-48E1-96A2-49205D6B1BD4}" type="presOf" srcId="{8CB6BE4B-7E06-4337-9C5E-6CBD10920714}" destId="{FDD7AD7C-3DA5-4FC6-8722-557F354B4074}" srcOrd="0" destOrd="0" presId="urn:microsoft.com/office/officeart/2005/8/layout/cycle6"/>
    <dgm:cxn modelId="{8D2302BC-05EA-43F8-87B4-75E38A98BED2}" type="presOf" srcId="{91C17264-FAE2-490E-88FA-D2DC7A23EC73}" destId="{27B9A341-D028-45E5-AC4E-8951AF104927}" srcOrd="0" destOrd="0" presId="urn:microsoft.com/office/officeart/2005/8/layout/cycle6"/>
    <dgm:cxn modelId="{E02D1091-2CA0-4F6D-8535-56BF751A3D1F}" type="presOf" srcId="{B866B991-E6D4-4DDA-9A1B-E100865DF0DA}" destId="{47A91A2B-EA64-4ACD-8ECA-13E001DBB378}" srcOrd="0" destOrd="0" presId="urn:microsoft.com/office/officeart/2005/8/layout/cycle6"/>
    <dgm:cxn modelId="{96A49D73-8B1C-4A60-A8FB-0E18C8BB27BC}" type="presOf" srcId="{D9FDAF89-D1B4-40EA-A648-555637F041CA}" destId="{A0A2A711-3E50-4032-B765-08C3ACFAAD73}" srcOrd="0" destOrd="0" presId="urn:microsoft.com/office/officeart/2005/8/layout/cycle6"/>
    <dgm:cxn modelId="{6278767A-6ECA-4D83-ABE8-04F5188928AB}" type="presOf" srcId="{E1B4822B-EF6D-4F40-9357-798BCB734413}" destId="{2F077BD7-CEA3-48C1-A0DA-B769387A5C23}" srcOrd="0" destOrd="0" presId="urn:microsoft.com/office/officeart/2005/8/layout/cycle6"/>
    <dgm:cxn modelId="{0120AC10-CF96-4392-8D1D-9B8C1EFE7D7B}" type="presOf" srcId="{5301A78A-0EB1-4C4D-93AA-84E9467AC7A1}" destId="{076C0882-ACB1-403D-812B-20E58A6CDA53}" srcOrd="0" destOrd="0" presId="urn:microsoft.com/office/officeart/2005/8/layout/cycle6"/>
    <dgm:cxn modelId="{F31A0DE3-7759-4DF0-88FF-DB14A84146F4}" srcId="{566131D7-0FB0-46A6-B088-CE2CC0F95B37}" destId="{98E620A5-6272-4C46-A273-20201A2038FD}" srcOrd="1" destOrd="0" parTransId="{DE00C03A-7655-401C-AF7B-449A52C70180}" sibTransId="{E1B4822B-EF6D-4F40-9357-798BCB734413}"/>
    <dgm:cxn modelId="{B97A6FD3-8A98-4E26-8AD1-0214E5824D35}" srcId="{566131D7-0FB0-46A6-B088-CE2CC0F95B37}" destId="{916B2384-3BCD-4D09-8772-89E72CCEE692}" srcOrd="0" destOrd="0" parTransId="{8DE0BB64-0E7D-487D-902A-C5F8C406F4C1}" sibTransId="{8CB6BE4B-7E06-4337-9C5E-6CBD10920714}"/>
    <dgm:cxn modelId="{D6BCDDC3-49B5-4F3B-AC9C-76003E5E3624}" type="presParOf" srcId="{C5C370F1-F2BB-4273-B4BD-0951302F97EB}" destId="{53350BB2-D74B-45FF-93C4-8A63835DE8B9}" srcOrd="0" destOrd="0" presId="urn:microsoft.com/office/officeart/2005/8/layout/cycle6"/>
    <dgm:cxn modelId="{C987FE2D-B68D-473D-BC31-E623FC50E3BE}" type="presParOf" srcId="{C5C370F1-F2BB-4273-B4BD-0951302F97EB}" destId="{01F743A3-452C-4F6F-BB88-39F52018A7F6}" srcOrd="1" destOrd="0" presId="urn:microsoft.com/office/officeart/2005/8/layout/cycle6"/>
    <dgm:cxn modelId="{F08EA61B-F2B7-40EC-85BF-1AAE536FEFCC}" type="presParOf" srcId="{C5C370F1-F2BB-4273-B4BD-0951302F97EB}" destId="{FDD7AD7C-3DA5-4FC6-8722-557F354B4074}" srcOrd="2" destOrd="0" presId="urn:microsoft.com/office/officeart/2005/8/layout/cycle6"/>
    <dgm:cxn modelId="{B675EC28-430E-4B9F-859C-08A409D7FC0E}" type="presParOf" srcId="{C5C370F1-F2BB-4273-B4BD-0951302F97EB}" destId="{ACE499C9-12BB-4D50-BC19-DCC317BE1E58}" srcOrd="3" destOrd="0" presId="urn:microsoft.com/office/officeart/2005/8/layout/cycle6"/>
    <dgm:cxn modelId="{C883A65B-22FF-4DF1-AAB1-6DD86CE4BB08}" type="presParOf" srcId="{C5C370F1-F2BB-4273-B4BD-0951302F97EB}" destId="{1D14C0D6-A40D-402B-B065-98490E94F322}" srcOrd="4" destOrd="0" presId="urn:microsoft.com/office/officeart/2005/8/layout/cycle6"/>
    <dgm:cxn modelId="{43F87B52-06CA-49B2-B993-92BA83B023C4}" type="presParOf" srcId="{C5C370F1-F2BB-4273-B4BD-0951302F97EB}" destId="{2F077BD7-CEA3-48C1-A0DA-B769387A5C23}" srcOrd="5" destOrd="0" presId="urn:microsoft.com/office/officeart/2005/8/layout/cycle6"/>
    <dgm:cxn modelId="{F9DCDF4A-C315-4A1D-80C3-ED9CF9A91F5C}" type="presParOf" srcId="{C5C370F1-F2BB-4273-B4BD-0951302F97EB}" destId="{B2D308C2-6652-4B0F-A789-899FBC595E8D}" srcOrd="6" destOrd="0" presId="urn:microsoft.com/office/officeart/2005/8/layout/cycle6"/>
    <dgm:cxn modelId="{B1676AA6-0FA2-4D99-A692-FBF922C7D4B7}" type="presParOf" srcId="{C5C370F1-F2BB-4273-B4BD-0951302F97EB}" destId="{DE178524-72D0-4564-9DC7-96AFB98504E5}" srcOrd="7" destOrd="0" presId="urn:microsoft.com/office/officeart/2005/8/layout/cycle6"/>
    <dgm:cxn modelId="{E2FE47C5-1350-455F-9B6E-943B2ADB1F5F}" type="presParOf" srcId="{C5C370F1-F2BB-4273-B4BD-0951302F97EB}" destId="{E1A1DEDE-051B-40FB-BAD3-140FCB32CAB9}" srcOrd="8" destOrd="0" presId="urn:microsoft.com/office/officeart/2005/8/layout/cycle6"/>
    <dgm:cxn modelId="{C6507671-E497-4041-812A-A1CD3FD0D64F}" type="presParOf" srcId="{C5C370F1-F2BB-4273-B4BD-0951302F97EB}" destId="{27B9A341-D028-45E5-AC4E-8951AF104927}" srcOrd="9" destOrd="0" presId="urn:microsoft.com/office/officeart/2005/8/layout/cycle6"/>
    <dgm:cxn modelId="{7358D891-399C-425A-AD98-C72E3DCC94F1}" type="presParOf" srcId="{C5C370F1-F2BB-4273-B4BD-0951302F97EB}" destId="{4EF2B550-5319-4539-8D3A-2E9D5B736895}" srcOrd="10" destOrd="0" presId="urn:microsoft.com/office/officeart/2005/8/layout/cycle6"/>
    <dgm:cxn modelId="{D9EDC17A-FFBA-43F6-A781-60683541F2F1}" type="presParOf" srcId="{C5C370F1-F2BB-4273-B4BD-0951302F97EB}" destId="{47A91A2B-EA64-4ACD-8ECA-13E001DBB378}" srcOrd="11" destOrd="0" presId="urn:microsoft.com/office/officeart/2005/8/layout/cycle6"/>
    <dgm:cxn modelId="{82303786-6B77-40E9-9995-433DD1FFA9B3}" type="presParOf" srcId="{C5C370F1-F2BB-4273-B4BD-0951302F97EB}" destId="{076C0882-ACB1-403D-812B-20E58A6CDA53}" srcOrd="12" destOrd="0" presId="urn:microsoft.com/office/officeart/2005/8/layout/cycle6"/>
    <dgm:cxn modelId="{6824872A-05FD-4AD4-8E24-14A461DCDD9C}" type="presParOf" srcId="{C5C370F1-F2BB-4273-B4BD-0951302F97EB}" destId="{FB56979E-4531-4432-B43B-84AA1E03A010}" srcOrd="13" destOrd="0" presId="urn:microsoft.com/office/officeart/2005/8/layout/cycle6"/>
    <dgm:cxn modelId="{8ABEDF54-C7CE-4F83-ADC8-3B5429B6B2F7}" type="presParOf" srcId="{C5C370F1-F2BB-4273-B4BD-0951302F97EB}" destId="{A0A2A711-3E50-4032-B765-08C3ACFAAD7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58C6E3D-69F0-44DF-BFAC-4EF1B20D6D35}" type="doc">
      <dgm:prSet loTypeId="urn:microsoft.com/office/officeart/2005/8/layout/b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8C0DB353-A6EF-482F-9AB7-822CE9203094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عدد الطالبات</a:t>
          </a:r>
          <a:endParaRPr lang="ar-SA" dirty="0">
            <a:cs typeface="AdvertisingBold" pitchFamily="2" charset="-78"/>
          </a:endParaRPr>
        </a:p>
      </dgm:t>
    </dgm:pt>
    <dgm:pt modelId="{C288C028-0054-408D-B590-B7F6CEC85011}" type="parTrans" cxnId="{AE96CB72-1EFB-48AA-BA83-3B412DDE34E8}">
      <dgm:prSet/>
      <dgm:spPr/>
      <dgm:t>
        <a:bodyPr/>
        <a:lstStyle/>
        <a:p>
          <a:pPr rtl="1"/>
          <a:endParaRPr lang="ar-SA"/>
        </a:p>
      </dgm:t>
    </dgm:pt>
    <dgm:pt modelId="{8098A5E3-2904-429D-9342-433773AE0013}" type="sibTrans" cxnId="{AE96CB72-1EFB-48AA-BA83-3B412DDE34E8}">
      <dgm:prSet/>
      <dgm:spPr/>
      <dgm:t>
        <a:bodyPr/>
        <a:lstStyle/>
        <a:p>
          <a:pPr rtl="1"/>
          <a:endParaRPr lang="ar-SA"/>
        </a:p>
      </dgm:t>
    </dgm:pt>
    <dgm:pt modelId="{09E64C7F-9C97-40D4-AB55-0D17F455FF9E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عدد الطلاب</a:t>
          </a:r>
          <a:endParaRPr lang="ar-SA" dirty="0">
            <a:cs typeface="AdvertisingBold" pitchFamily="2" charset="-78"/>
          </a:endParaRPr>
        </a:p>
      </dgm:t>
    </dgm:pt>
    <dgm:pt modelId="{6E65965B-17DB-4DF7-9D48-0011100DA76C}" type="parTrans" cxnId="{E7EE7249-64A6-4775-894A-4157B8FFE8F0}">
      <dgm:prSet/>
      <dgm:spPr/>
      <dgm:t>
        <a:bodyPr/>
        <a:lstStyle/>
        <a:p>
          <a:pPr rtl="1"/>
          <a:endParaRPr lang="ar-SA"/>
        </a:p>
      </dgm:t>
    </dgm:pt>
    <dgm:pt modelId="{F27AF759-45EA-4AE4-8D05-8DAF720E8E7E}" type="sibTrans" cxnId="{E7EE7249-64A6-4775-894A-4157B8FFE8F0}">
      <dgm:prSet/>
      <dgm:spPr/>
      <dgm:t>
        <a:bodyPr/>
        <a:lstStyle/>
        <a:p>
          <a:pPr rtl="1"/>
          <a:endParaRPr lang="ar-SA"/>
        </a:p>
      </dgm:t>
    </dgm:pt>
    <dgm:pt modelId="{93D2D7BD-EF04-472C-B871-52CFBD77023D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عدد البرامج</a:t>
          </a:r>
          <a:endParaRPr lang="ar-SA" dirty="0">
            <a:cs typeface="AdvertisingBold" pitchFamily="2" charset="-78"/>
          </a:endParaRPr>
        </a:p>
      </dgm:t>
    </dgm:pt>
    <dgm:pt modelId="{1111B2B4-44A9-47C4-B52B-D74A3891B812}" type="parTrans" cxnId="{76B490C7-F754-4576-8771-0BAD38AAEEAF}">
      <dgm:prSet/>
      <dgm:spPr/>
      <dgm:t>
        <a:bodyPr/>
        <a:lstStyle/>
        <a:p>
          <a:pPr rtl="1"/>
          <a:endParaRPr lang="ar-SA"/>
        </a:p>
      </dgm:t>
    </dgm:pt>
    <dgm:pt modelId="{A76B0C24-6BAA-48E4-8C7F-3FA43405BF46}" type="sibTrans" cxnId="{76B490C7-F754-4576-8771-0BAD38AAEEAF}">
      <dgm:prSet/>
      <dgm:spPr/>
      <dgm:t>
        <a:bodyPr/>
        <a:lstStyle/>
        <a:p>
          <a:pPr rtl="1"/>
          <a:endParaRPr lang="ar-SA"/>
        </a:p>
      </dgm:t>
    </dgm:pt>
    <dgm:pt modelId="{197B33C3-A6D4-43DB-ACF9-BC79EF0E6E03}">
      <dgm:prSet/>
      <dgm:spPr/>
      <dgm:t>
        <a:bodyPr/>
        <a:lstStyle/>
        <a:p>
          <a:pPr algn="ctr" rtl="1"/>
          <a:r>
            <a:rPr lang="en-US" dirty="0" smtClean="0">
              <a:cs typeface="AdvertisingBold" pitchFamily="2" charset="-78"/>
            </a:rPr>
            <a:t>8</a:t>
          </a:r>
          <a:endParaRPr lang="ar-SA" dirty="0">
            <a:cs typeface="AdvertisingBold" pitchFamily="2" charset="-78"/>
          </a:endParaRPr>
        </a:p>
      </dgm:t>
    </dgm:pt>
    <dgm:pt modelId="{751E13BE-B746-4809-8106-74E2DA76F239}" type="parTrans" cxnId="{3C51E66C-7F7A-410E-8769-569D97FEF61D}">
      <dgm:prSet/>
      <dgm:spPr/>
      <dgm:t>
        <a:bodyPr/>
        <a:lstStyle/>
        <a:p>
          <a:pPr rtl="1"/>
          <a:endParaRPr lang="ar-SA"/>
        </a:p>
      </dgm:t>
    </dgm:pt>
    <dgm:pt modelId="{1C37840E-EDDD-41EF-86A0-A6276A8D731A}" type="sibTrans" cxnId="{3C51E66C-7F7A-410E-8769-569D97FEF61D}">
      <dgm:prSet/>
      <dgm:spPr/>
      <dgm:t>
        <a:bodyPr/>
        <a:lstStyle/>
        <a:p>
          <a:pPr rtl="1"/>
          <a:endParaRPr lang="ar-SA"/>
        </a:p>
      </dgm:t>
    </dgm:pt>
    <dgm:pt modelId="{094CD243-AB5E-4C55-90AA-98C5AD82C464}">
      <dgm:prSet/>
      <dgm:spPr/>
      <dgm:t>
        <a:bodyPr/>
        <a:lstStyle/>
        <a:p>
          <a:pPr rtl="1"/>
          <a:r>
            <a:rPr lang="en-US" dirty="0" smtClean="0">
              <a:cs typeface="AdvertisingBold" pitchFamily="2" charset="-78"/>
            </a:rPr>
            <a:t>594</a:t>
          </a:r>
          <a:endParaRPr lang="ar-SA" dirty="0">
            <a:cs typeface="AdvertisingBold" pitchFamily="2" charset="-78"/>
          </a:endParaRPr>
        </a:p>
      </dgm:t>
    </dgm:pt>
    <dgm:pt modelId="{1B8C79CE-3827-46BE-9485-2BD28FF6510C}" type="parTrans" cxnId="{21FBE9B9-FDB6-4EB1-B52C-A63BE36736EB}">
      <dgm:prSet/>
      <dgm:spPr/>
      <dgm:t>
        <a:bodyPr/>
        <a:lstStyle/>
        <a:p>
          <a:pPr rtl="1"/>
          <a:endParaRPr lang="ar-SA"/>
        </a:p>
      </dgm:t>
    </dgm:pt>
    <dgm:pt modelId="{63877074-211E-4D82-A74F-14AED0EE4925}" type="sibTrans" cxnId="{21FBE9B9-FDB6-4EB1-B52C-A63BE36736EB}">
      <dgm:prSet/>
      <dgm:spPr/>
      <dgm:t>
        <a:bodyPr/>
        <a:lstStyle/>
        <a:p>
          <a:pPr rtl="1"/>
          <a:endParaRPr lang="ar-SA"/>
        </a:p>
      </dgm:t>
    </dgm:pt>
    <dgm:pt modelId="{5706CDD1-7B0E-47AC-BEAC-31685543B398}">
      <dgm:prSet/>
      <dgm:spPr/>
      <dgm:t>
        <a:bodyPr/>
        <a:lstStyle/>
        <a:p>
          <a:pPr rtl="1"/>
          <a:r>
            <a:rPr lang="en-US" dirty="0" smtClean="0">
              <a:cs typeface="AdvertisingBold" pitchFamily="2" charset="-78"/>
            </a:rPr>
            <a:t>266</a:t>
          </a:r>
          <a:endParaRPr lang="ar-SA" dirty="0">
            <a:cs typeface="AdvertisingBold" pitchFamily="2" charset="-78"/>
          </a:endParaRPr>
        </a:p>
      </dgm:t>
    </dgm:pt>
    <dgm:pt modelId="{5F5F65ED-B50A-4F1E-B53C-391D08DCBA78}" type="parTrans" cxnId="{501BA8C9-4E82-4436-A3B8-F2C9FBACB569}">
      <dgm:prSet/>
      <dgm:spPr/>
      <dgm:t>
        <a:bodyPr/>
        <a:lstStyle/>
        <a:p>
          <a:pPr rtl="1"/>
          <a:endParaRPr lang="ar-SA"/>
        </a:p>
      </dgm:t>
    </dgm:pt>
    <dgm:pt modelId="{542F1EAD-6964-4097-921C-53FEAEDC0AEE}" type="sibTrans" cxnId="{501BA8C9-4E82-4436-A3B8-F2C9FBACB569}">
      <dgm:prSet/>
      <dgm:spPr/>
      <dgm:t>
        <a:bodyPr/>
        <a:lstStyle/>
        <a:p>
          <a:pPr rtl="1"/>
          <a:endParaRPr lang="ar-SA"/>
        </a:p>
      </dgm:t>
    </dgm:pt>
    <dgm:pt modelId="{149C2778-005A-40D9-A0BF-A05B465F717C}">
      <dgm:prSet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المجموع</a:t>
          </a:r>
          <a:endParaRPr lang="ar-SA" dirty="0">
            <a:cs typeface="AdvertisingBold" pitchFamily="2" charset="-78"/>
          </a:endParaRPr>
        </a:p>
      </dgm:t>
    </dgm:pt>
    <dgm:pt modelId="{FAD2015D-98FE-4D38-9626-EA498C604560}" type="parTrans" cxnId="{C00C6900-6225-4D0B-8E47-B159D7361AFA}">
      <dgm:prSet/>
      <dgm:spPr/>
      <dgm:t>
        <a:bodyPr/>
        <a:lstStyle/>
        <a:p>
          <a:pPr rtl="1"/>
          <a:endParaRPr lang="ar-SA"/>
        </a:p>
      </dgm:t>
    </dgm:pt>
    <dgm:pt modelId="{93394629-89CA-47CA-B091-B909F6D8E7DA}" type="sibTrans" cxnId="{C00C6900-6225-4D0B-8E47-B159D7361AFA}">
      <dgm:prSet/>
      <dgm:spPr/>
      <dgm:t>
        <a:bodyPr/>
        <a:lstStyle/>
        <a:p>
          <a:pPr rtl="1"/>
          <a:endParaRPr lang="ar-SA"/>
        </a:p>
      </dgm:t>
    </dgm:pt>
    <dgm:pt modelId="{21BBB133-031F-4DDF-8FF4-F51BE781FECB}">
      <dgm:prSet/>
      <dgm:spPr/>
      <dgm:t>
        <a:bodyPr/>
        <a:lstStyle/>
        <a:p>
          <a:pPr rtl="1"/>
          <a:r>
            <a:rPr lang="en-US" dirty="0" smtClean="0">
              <a:cs typeface="AdvertisingBold" pitchFamily="2" charset="-78"/>
            </a:rPr>
            <a:t>860</a:t>
          </a:r>
          <a:endParaRPr lang="ar-SA" dirty="0"/>
        </a:p>
      </dgm:t>
    </dgm:pt>
    <dgm:pt modelId="{256205BD-523A-4CF3-9597-0305F3399C7F}" type="parTrans" cxnId="{8FE53A51-38A4-48AE-AB3B-A711BA03C366}">
      <dgm:prSet/>
      <dgm:spPr/>
      <dgm:t>
        <a:bodyPr/>
        <a:lstStyle/>
        <a:p>
          <a:pPr rtl="1"/>
          <a:endParaRPr lang="ar-SA"/>
        </a:p>
      </dgm:t>
    </dgm:pt>
    <dgm:pt modelId="{5C7313DD-824D-4BBB-9FBF-C55945CDF760}" type="sibTrans" cxnId="{8FE53A51-38A4-48AE-AB3B-A711BA03C366}">
      <dgm:prSet/>
      <dgm:spPr/>
      <dgm:t>
        <a:bodyPr/>
        <a:lstStyle/>
        <a:p>
          <a:pPr rtl="1"/>
          <a:endParaRPr lang="ar-SA"/>
        </a:p>
      </dgm:t>
    </dgm:pt>
    <dgm:pt modelId="{831528C1-3C09-4FFA-9CFE-BE376E56E077}" type="pres">
      <dgm:prSet presAssocID="{958C6E3D-69F0-44DF-BFAC-4EF1B20D6D3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A669C20-6DE4-46E2-9D57-CE76C61D2CB5}" type="pres">
      <dgm:prSet presAssocID="{8C0DB353-A6EF-482F-9AB7-822CE9203094}" presName="compNode" presStyleCnt="0"/>
      <dgm:spPr/>
    </dgm:pt>
    <dgm:pt modelId="{80CCC5DC-3778-4C9E-B3AB-E7E067CA379F}" type="pres">
      <dgm:prSet presAssocID="{8C0DB353-A6EF-482F-9AB7-822CE9203094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FE25E7-646A-403D-99E3-BEB284885F6F}" type="pres">
      <dgm:prSet presAssocID="{8C0DB353-A6EF-482F-9AB7-822CE92030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C1C5D09-0B45-4D69-818A-0CD680BC24FD}" type="pres">
      <dgm:prSet presAssocID="{8C0DB353-A6EF-482F-9AB7-822CE9203094}" presName="parentRect" presStyleLbl="alignNode1" presStyleIdx="0" presStyleCnt="4"/>
      <dgm:spPr/>
      <dgm:t>
        <a:bodyPr/>
        <a:lstStyle/>
        <a:p>
          <a:pPr rtl="1"/>
          <a:endParaRPr lang="ar-SA"/>
        </a:p>
      </dgm:t>
    </dgm:pt>
    <dgm:pt modelId="{2583DDF7-72C4-4D8D-95E8-034657995664}" type="pres">
      <dgm:prSet presAssocID="{8C0DB353-A6EF-482F-9AB7-822CE9203094}" presName="adorn" presStyleLbl="fgAccFollow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A623DC-EB22-4FCC-BCD2-19AA8E6D104E}" type="pres">
      <dgm:prSet presAssocID="{8098A5E3-2904-429D-9342-433773AE001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946D83D6-6E67-405F-921C-658FF649422A}" type="pres">
      <dgm:prSet presAssocID="{09E64C7F-9C97-40D4-AB55-0D17F455FF9E}" presName="compNode" presStyleCnt="0"/>
      <dgm:spPr/>
    </dgm:pt>
    <dgm:pt modelId="{6779290D-2E06-4E21-A45B-6BFF2BF16643}" type="pres">
      <dgm:prSet presAssocID="{09E64C7F-9C97-40D4-AB55-0D17F455FF9E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35AC36-72B9-44FF-B21A-266D48868A76}" type="pres">
      <dgm:prSet presAssocID="{09E64C7F-9C97-40D4-AB55-0D17F455FF9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D71DCDF-9605-4030-95F2-7BB30406589A}" type="pres">
      <dgm:prSet presAssocID="{09E64C7F-9C97-40D4-AB55-0D17F455FF9E}" presName="parentRect" presStyleLbl="alignNode1" presStyleIdx="1" presStyleCnt="4"/>
      <dgm:spPr/>
      <dgm:t>
        <a:bodyPr/>
        <a:lstStyle/>
        <a:p>
          <a:pPr rtl="1"/>
          <a:endParaRPr lang="ar-SA"/>
        </a:p>
      </dgm:t>
    </dgm:pt>
    <dgm:pt modelId="{001E94B8-9712-42BC-872A-28E7A789E687}" type="pres">
      <dgm:prSet presAssocID="{09E64C7F-9C97-40D4-AB55-0D17F455FF9E}" presName="adorn" presStyleLbl="fgAccFollowNod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A3A8B8-3899-4517-BC20-4B23A7AE7561}" type="pres">
      <dgm:prSet presAssocID="{F27AF759-45EA-4AE4-8D05-8DAF720E8E7E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6219BFC3-24DB-45B3-A946-B92B9E8CD3F9}" type="pres">
      <dgm:prSet presAssocID="{93D2D7BD-EF04-472C-B871-52CFBD77023D}" presName="compNode" presStyleCnt="0"/>
      <dgm:spPr/>
    </dgm:pt>
    <dgm:pt modelId="{3BED5922-AAA9-4B29-9111-055EE054E3FE}" type="pres">
      <dgm:prSet presAssocID="{93D2D7BD-EF04-472C-B871-52CFBD77023D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368BE7F-3D80-469A-B489-4BCCD5F6C56F}" type="pres">
      <dgm:prSet presAssocID="{93D2D7BD-EF04-472C-B871-52CFBD77023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6E08EAA-B341-4A41-82A8-8CB8969B917F}" type="pres">
      <dgm:prSet presAssocID="{93D2D7BD-EF04-472C-B871-52CFBD77023D}" presName="parentRect" presStyleLbl="alignNode1" presStyleIdx="2" presStyleCnt="4"/>
      <dgm:spPr/>
      <dgm:t>
        <a:bodyPr/>
        <a:lstStyle/>
        <a:p>
          <a:pPr rtl="1"/>
          <a:endParaRPr lang="ar-SA"/>
        </a:p>
      </dgm:t>
    </dgm:pt>
    <dgm:pt modelId="{740FEE15-4281-4C1C-B62F-3EBF95C594C8}" type="pres">
      <dgm:prSet presAssocID="{93D2D7BD-EF04-472C-B871-52CFBD77023D}" presName="adorn" presStyleLbl="fgAccFollowNod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22EB1B-576B-4576-806D-E702444CBB9E}" type="pres">
      <dgm:prSet presAssocID="{A76B0C24-6BAA-48E4-8C7F-3FA43405BF4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F7DEEF61-393D-4DF7-8B84-FD406D85FDE8}" type="pres">
      <dgm:prSet presAssocID="{149C2778-005A-40D9-A0BF-A05B465F717C}" presName="compNode" presStyleCnt="0"/>
      <dgm:spPr/>
    </dgm:pt>
    <dgm:pt modelId="{C2801E19-24BC-4F9D-8088-51F91B454347}" type="pres">
      <dgm:prSet presAssocID="{149C2778-005A-40D9-A0BF-A05B465F717C}" presName="childRect" presStyleLbl="bgAcc1" presStyleIdx="3" presStyleCnt="4" custLinFactNeighborX="178" custLinFactNeighborY="-295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56BB63-D13C-4808-AC55-EED5538E3784}" type="pres">
      <dgm:prSet presAssocID="{149C2778-005A-40D9-A0BF-A05B465F717C}" presName="parentText" presStyleLbl="node1" presStyleIdx="0" presStyleCnt="0" custLinFactNeighborX="178" custLinFactNeighborY="-687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D69834-73B8-4BBA-A0FE-B55F6B77F2F1}" type="pres">
      <dgm:prSet presAssocID="{149C2778-005A-40D9-A0BF-A05B465F717C}" presName="parentRect" presStyleLbl="alignNode1" presStyleIdx="3" presStyleCnt="4"/>
      <dgm:spPr/>
      <dgm:t>
        <a:bodyPr/>
        <a:lstStyle/>
        <a:p>
          <a:pPr rtl="1"/>
          <a:endParaRPr lang="ar-SA"/>
        </a:p>
      </dgm:t>
    </dgm:pt>
    <dgm:pt modelId="{71E78653-34FB-4656-B54C-C5B13FE86839}" type="pres">
      <dgm:prSet presAssocID="{149C2778-005A-40D9-A0BF-A05B465F717C}" presName="adorn" presStyleLbl="fgAccFollowNode1" presStyleIdx="3" presStyleCnt="4"/>
      <dgm:spPr/>
    </dgm:pt>
  </dgm:ptLst>
  <dgm:cxnLst>
    <dgm:cxn modelId="{188BB2B7-33C2-4461-AB16-C381A9664CE3}" type="presOf" srcId="{8C0DB353-A6EF-482F-9AB7-822CE9203094}" destId="{D9FE25E7-646A-403D-99E3-BEB284885F6F}" srcOrd="0" destOrd="0" presId="urn:microsoft.com/office/officeart/2005/8/layout/bList2"/>
    <dgm:cxn modelId="{D411C811-2A2C-4490-9DAD-675FFDEF861D}" type="presOf" srcId="{5706CDD1-7B0E-47AC-BEAC-31685543B398}" destId="{80CCC5DC-3778-4C9E-B3AB-E7E067CA379F}" srcOrd="0" destOrd="0" presId="urn:microsoft.com/office/officeart/2005/8/layout/bList2"/>
    <dgm:cxn modelId="{249B0496-D8E7-46C2-AAC4-43185159E8E2}" type="presOf" srcId="{09E64C7F-9C97-40D4-AB55-0D17F455FF9E}" destId="{B635AC36-72B9-44FF-B21A-266D48868A76}" srcOrd="0" destOrd="0" presId="urn:microsoft.com/office/officeart/2005/8/layout/bList2"/>
    <dgm:cxn modelId="{65067B6C-1543-4E28-9DC2-8DCF78DB84A5}" type="presOf" srcId="{8098A5E3-2904-429D-9342-433773AE0013}" destId="{9CA623DC-EB22-4FCC-BCD2-19AA8E6D104E}" srcOrd="0" destOrd="0" presId="urn:microsoft.com/office/officeart/2005/8/layout/bList2"/>
    <dgm:cxn modelId="{3AEE69D2-5AAA-4C3B-886C-A3963E3C9EF0}" type="presOf" srcId="{958C6E3D-69F0-44DF-BFAC-4EF1B20D6D35}" destId="{831528C1-3C09-4FFA-9CFE-BE376E56E077}" srcOrd="0" destOrd="0" presId="urn:microsoft.com/office/officeart/2005/8/layout/bList2"/>
    <dgm:cxn modelId="{A0B8A7BB-94B0-4D38-B840-E686853DEFA2}" type="presOf" srcId="{93D2D7BD-EF04-472C-B871-52CFBD77023D}" destId="{C6E08EAA-B341-4A41-82A8-8CB8969B917F}" srcOrd="1" destOrd="0" presId="urn:microsoft.com/office/officeart/2005/8/layout/bList2"/>
    <dgm:cxn modelId="{FA6FB189-0963-421A-9427-D3F1ED5D00DE}" type="presOf" srcId="{21BBB133-031F-4DDF-8FF4-F51BE781FECB}" destId="{C2801E19-24BC-4F9D-8088-51F91B454347}" srcOrd="0" destOrd="0" presId="urn:microsoft.com/office/officeart/2005/8/layout/bList2"/>
    <dgm:cxn modelId="{74B22333-80D2-46F4-9C44-570FF4B0DFAB}" type="presOf" srcId="{A76B0C24-6BAA-48E4-8C7F-3FA43405BF46}" destId="{0422EB1B-576B-4576-806D-E702444CBB9E}" srcOrd="0" destOrd="0" presId="urn:microsoft.com/office/officeart/2005/8/layout/bList2"/>
    <dgm:cxn modelId="{21FBE9B9-FDB6-4EB1-B52C-A63BE36736EB}" srcId="{09E64C7F-9C97-40D4-AB55-0D17F455FF9E}" destId="{094CD243-AB5E-4C55-90AA-98C5AD82C464}" srcOrd="0" destOrd="0" parTransId="{1B8C79CE-3827-46BE-9485-2BD28FF6510C}" sibTransId="{63877074-211E-4D82-A74F-14AED0EE4925}"/>
    <dgm:cxn modelId="{8FE53A51-38A4-48AE-AB3B-A711BA03C366}" srcId="{149C2778-005A-40D9-A0BF-A05B465F717C}" destId="{21BBB133-031F-4DDF-8FF4-F51BE781FECB}" srcOrd="0" destOrd="0" parTransId="{256205BD-523A-4CF3-9597-0305F3399C7F}" sibTransId="{5C7313DD-824D-4BBB-9FBF-C55945CDF760}"/>
    <dgm:cxn modelId="{E7EE7249-64A6-4775-894A-4157B8FFE8F0}" srcId="{958C6E3D-69F0-44DF-BFAC-4EF1B20D6D35}" destId="{09E64C7F-9C97-40D4-AB55-0D17F455FF9E}" srcOrd="1" destOrd="0" parTransId="{6E65965B-17DB-4DF7-9D48-0011100DA76C}" sibTransId="{F27AF759-45EA-4AE4-8D05-8DAF720E8E7E}"/>
    <dgm:cxn modelId="{0AE17E53-CBCB-415B-ACC6-DE3EB2D451C2}" type="presOf" srcId="{197B33C3-A6D4-43DB-ACF9-BC79EF0E6E03}" destId="{3BED5922-AAA9-4B29-9111-055EE054E3FE}" srcOrd="0" destOrd="0" presId="urn:microsoft.com/office/officeart/2005/8/layout/bList2"/>
    <dgm:cxn modelId="{76B490C7-F754-4576-8771-0BAD38AAEEAF}" srcId="{958C6E3D-69F0-44DF-BFAC-4EF1B20D6D35}" destId="{93D2D7BD-EF04-472C-B871-52CFBD77023D}" srcOrd="2" destOrd="0" parTransId="{1111B2B4-44A9-47C4-B52B-D74A3891B812}" sibTransId="{A76B0C24-6BAA-48E4-8C7F-3FA43405BF46}"/>
    <dgm:cxn modelId="{3C51E66C-7F7A-410E-8769-569D97FEF61D}" srcId="{93D2D7BD-EF04-472C-B871-52CFBD77023D}" destId="{197B33C3-A6D4-43DB-ACF9-BC79EF0E6E03}" srcOrd="0" destOrd="0" parTransId="{751E13BE-B746-4809-8106-74E2DA76F239}" sibTransId="{1C37840E-EDDD-41EF-86A0-A6276A8D731A}"/>
    <dgm:cxn modelId="{E8D4B288-F712-4506-8D01-FA345F822588}" type="presOf" srcId="{F27AF759-45EA-4AE4-8D05-8DAF720E8E7E}" destId="{DEA3A8B8-3899-4517-BC20-4B23A7AE7561}" srcOrd="0" destOrd="0" presId="urn:microsoft.com/office/officeart/2005/8/layout/bList2"/>
    <dgm:cxn modelId="{63079B3C-97BF-46B8-ABE7-62DEEEF1A32C}" type="presOf" srcId="{8C0DB353-A6EF-482F-9AB7-822CE9203094}" destId="{6C1C5D09-0B45-4D69-818A-0CD680BC24FD}" srcOrd="1" destOrd="0" presId="urn:microsoft.com/office/officeart/2005/8/layout/bList2"/>
    <dgm:cxn modelId="{6635EA25-B761-4867-9E8D-EFF805496DD6}" type="presOf" srcId="{149C2778-005A-40D9-A0BF-A05B465F717C}" destId="{FDD69834-73B8-4BBA-A0FE-B55F6B77F2F1}" srcOrd="1" destOrd="0" presId="urn:microsoft.com/office/officeart/2005/8/layout/bList2"/>
    <dgm:cxn modelId="{C00C6900-6225-4D0B-8E47-B159D7361AFA}" srcId="{958C6E3D-69F0-44DF-BFAC-4EF1B20D6D35}" destId="{149C2778-005A-40D9-A0BF-A05B465F717C}" srcOrd="3" destOrd="0" parTransId="{FAD2015D-98FE-4D38-9626-EA498C604560}" sibTransId="{93394629-89CA-47CA-B091-B909F6D8E7DA}"/>
    <dgm:cxn modelId="{501BA8C9-4E82-4436-A3B8-F2C9FBACB569}" srcId="{8C0DB353-A6EF-482F-9AB7-822CE9203094}" destId="{5706CDD1-7B0E-47AC-BEAC-31685543B398}" srcOrd="0" destOrd="0" parTransId="{5F5F65ED-B50A-4F1E-B53C-391D08DCBA78}" sibTransId="{542F1EAD-6964-4097-921C-53FEAEDC0AEE}"/>
    <dgm:cxn modelId="{2B03F363-F8B6-4F20-AFD7-3FA039B08A60}" type="presOf" srcId="{094CD243-AB5E-4C55-90AA-98C5AD82C464}" destId="{6779290D-2E06-4E21-A45B-6BFF2BF16643}" srcOrd="0" destOrd="0" presId="urn:microsoft.com/office/officeart/2005/8/layout/bList2"/>
    <dgm:cxn modelId="{AE96CB72-1EFB-48AA-BA83-3B412DDE34E8}" srcId="{958C6E3D-69F0-44DF-BFAC-4EF1B20D6D35}" destId="{8C0DB353-A6EF-482F-9AB7-822CE9203094}" srcOrd="0" destOrd="0" parTransId="{C288C028-0054-408D-B590-B7F6CEC85011}" sibTransId="{8098A5E3-2904-429D-9342-433773AE0013}"/>
    <dgm:cxn modelId="{08B60CBE-90CF-4101-B644-D3F26099C6E3}" type="presOf" srcId="{149C2778-005A-40D9-A0BF-A05B465F717C}" destId="{4456BB63-D13C-4808-AC55-EED5538E3784}" srcOrd="0" destOrd="0" presId="urn:microsoft.com/office/officeart/2005/8/layout/bList2"/>
    <dgm:cxn modelId="{79C13BDB-3CE1-4EA4-83C3-D271D1422360}" type="presOf" srcId="{93D2D7BD-EF04-472C-B871-52CFBD77023D}" destId="{4368BE7F-3D80-469A-B489-4BCCD5F6C56F}" srcOrd="0" destOrd="0" presId="urn:microsoft.com/office/officeart/2005/8/layout/bList2"/>
    <dgm:cxn modelId="{C55488D0-519B-434C-A522-D84DC71E2BF0}" type="presOf" srcId="{09E64C7F-9C97-40D4-AB55-0D17F455FF9E}" destId="{3D71DCDF-9605-4030-95F2-7BB30406589A}" srcOrd="1" destOrd="0" presId="urn:microsoft.com/office/officeart/2005/8/layout/bList2"/>
    <dgm:cxn modelId="{C16CC639-EB18-45CA-A80D-13DB84D2732C}" type="presParOf" srcId="{831528C1-3C09-4FFA-9CFE-BE376E56E077}" destId="{BA669C20-6DE4-46E2-9D57-CE76C61D2CB5}" srcOrd="0" destOrd="0" presId="urn:microsoft.com/office/officeart/2005/8/layout/bList2"/>
    <dgm:cxn modelId="{87684BDD-EF26-4572-9CB0-C69561F13E55}" type="presParOf" srcId="{BA669C20-6DE4-46E2-9D57-CE76C61D2CB5}" destId="{80CCC5DC-3778-4C9E-B3AB-E7E067CA379F}" srcOrd="0" destOrd="0" presId="urn:microsoft.com/office/officeart/2005/8/layout/bList2"/>
    <dgm:cxn modelId="{60C1C260-49D6-42E9-87C1-D4DD17F178CA}" type="presParOf" srcId="{BA669C20-6DE4-46E2-9D57-CE76C61D2CB5}" destId="{D9FE25E7-646A-403D-99E3-BEB284885F6F}" srcOrd="1" destOrd="0" presId="urn:microsoft.com/office/officeart/2005/8/layout/bList2"/>
    <dgm:cxn modelId="{57AD026B-2764-42A0-BE98-682E34D7A5C8}" type="presParOf" srcId="{BA669C20-6DE4-46E2-9D57-CE76C61D2CB5}" destId="{6C1C5D09-0B45-4D69-818A-0CD680BC24FD}" srcOrd="2" destOrd="0" presId="urn:microsoft.com/office/officeart/2005/8/layout/bList2"/>
    <dgm:cxn modelId="{B246CA8E-063B-494B-A0B0-09F99EBB7FAD}" type="presParOf" srcId="{BA669C20-6DE4-46E2-9D57-CE76C61D2CB5}" destId="{2583DDF7-72C4-4D8D-95E8-034657995664}" srcOrd="3" destOrd="0" presId="urn:microsoft.com/office/officeart/2005/8/layout/bList2"/>
    <dgm:cxn modelId="{4800E149-DA07-420B-BF93-17B52B333C75}" type="presParOf" srcId="{831528C1-3C09-4FFA-9CFE-BE376E56E077}" destId="{9CA623DC-EB22-4FCC-BCD2-19AA8E6D104E}" srcOrd="1" destOrd="0" presId="urn:microsoft.com/office/officeart/2005/8/layout/bList2"/>
    <dgm:cxn modelId="{CFC125EB-4C8E-4D3B-8F87-72B42AE6BA84}" type="presParOf" srcId="{831528C1-3C09-4FFA-9CFE-BE376E56E077}" destId="{946D83D6-6E67-405F-921C-658FF649422A}" srcOrd="2" destOrd="0" presId="urn:microsoft.com/office/officeart/2005/8/layout/bList2"/>
    <dgm:cxn modelId="{B672CBB7-8F0A-4327-82C8-88A2ECDE601E}" type="presParOf" srcId="{946D83D6-6E67-405F-921C-658FF649422A}" destId="{6779290D-2E06-4E21-A45B-6BFF2BF16643}" srcOrd="0" destOrd="0" presId="urn:microsoft.com/office/officeart/2005/8/layout/bList2"/>
    <dgm:cxn modelId="{DD309FD3-4F5A-43C8-B2EA-FC3DB9CED297}" type="presParOf" srcId="{946D83D6-6E67-405F-921C-658FF649422A}" destId="{B635AC36-72B9-44FF-B21A-266D48868A76}" srcOrd="1" destOrd="0" presId="urn:microsoft.com/office/officeart/2005/8/layout/bList2"/>
    <dgm:cxn modelId="{D82F7E1A-71FF-4764-8C34-44B45444DAAF}" type="presParOf" srcId="{946D83D6-6E67-405F-921C-658FF649422A}" destId="{3D71DCDF-9605-4030-95F2-7BB30406589A}" srcOrd="2" destOrd="0" presId="urn:microsoft.com/office/officeart/2005/8/layout/bList2"/>
    <dgm:cxn modelId="{9EFC9502-5091-453F-B612-C0F564106004}" type="presParOf" srcId="{946D83D6-6E67-405F-921C-658FF649422A}" destId="{001E94B8-9712-42BC-872A-28E7A789E687}" srcOrd="3" destOrd="0" presId="urn:microsoft.com/office/officeart/2005/8/layout/bList2"/>
    <dgm:cxn modelId="{69F2AE79-6C80-4F85-882B-D0F48FF450D8}" type="presParOf" srcId="{831528C1-3C09-4FFA-9CFE-BE376E56E077}" destId="{DEA3A8B8-3899-4517-BC20-4B23A7AE7561}" srcOrd="3" destOrd="0" presId="urn:microsoft.com/office/officeart/2005/8/layout/bList2"/>
    <dgm:cxn modelId="{4EAF8DA6-03F8-4A62-9924-639B20200A97}" type="presParOf" srcId="{831528C1-3C09-4FFA-9CFE-BE376E56E077}" destId="{6219BFC3-24DB-45B3-A946-B92B9E8CD3F9}" srcOrd="4" destOrd="0" presId="urn:microsoft.com/office/officeart/2005/8/layout/bList2"/>
    <dgm:cxn modelId="{D31DD2EA-EDD4-4E67-A672-1969BA69DD30}" type="presParOf" srcId="{6219BFC3-24DB-45B3-A946-B92B9E8CD3F9}" destId="{3BED5922-AAA9-4B29-9111-055EE054E3FE}" srcOrd="0" destOrd="0" presId="urn:microsoft.com/office/officeart/2005/8/layout/bList2"/>
    <dgm:cxn modelId="{850A1222-B2E6-4267-B420-F591DD802AC8}" type="presParOf" srcId="{6219BFC3-24DB-45B3-A946-B92B9E8CD3F9}" destId="{4368BE7F-3D80-469A-B489-4BCCD5F6C56F}" srcOrd="1" destOrd="0" presId="urn:microsoft.com/office/officeart/2005/8/layout/bList2"/>
    <dgm:cxn modelId="{394D3B85-B069-452C-9519-07898623F32D}" type="presParOf" srcId="{6219BFC3-24DB-45B3-A946-B92B9E8CD3F9}" destId="{C6E08EAA-B341-4A41-82A8-8CB8969B917F}" srcOrd="2" destOrd="0" presId="urn:microsoft.com/office/officeart/2005/8/layout/bList2"/>
    <dgm:cxn modelId="{7A069888-CBA8-4CD4-87F6-0EF03834A6EB}" type="presParOf" srcId="{6219BFC3-24DB-45B3-A946-B92B9E8CD3F9}" destId="{740FEE15-4281-4C1C-B62F-3EBF95C594C8}" srcOrd="3" destOrd="0" presId="urn:microsoft.com/office/officeart/2005/8/layout/bList2"/>
    <dgm:cxn modelId="{A0F0F400-5917-46ED-962B-1EEA5C6610C6}" type="presParOf" srcId="{831528C1-3C09-4FFA-9CFE-BE376E56E077}" destId="{0422EB1B-576B-4576-806D-E702444CBB9E}" srcOrd="5" destOrd="0" presId="urn:microsoft.com/office/officeart/2005/8/layout/bList2"/>
    <dgm:cxn modelId="{FF881CC3-7459-4719-9F61-C9FCF31E96F0}" type="presParOf" srcId="{831528C1-3C09-4FFA-9CFE-BE376E56E077}" destId="{F7DEEF61-393D-4DF7-8B84-FD406D85FDE8}" srcOrd="6" destOrd="0" presId="urn:microsoft.com/office/officeart/2005/8/layout/bList2"/>
    <dgm:cxn modelId="{B70C92C1-A3C8-417B-A858-9D45368ACF0A}" type="presParOf" srcId="{F7DEEF61-393D-4DF7-8B84-FD406D85FDE8}" destId="{C2801E19-24BC-4F9D-8088-51F91B454347}" srcOrd="0" destOrd="0" presId="urn:microsoft.com/office/officeart/2005/8/layout/bList2"/>
    <dgm:cxn modelId="{E9C39EBF-7BC9-4463-8821-0BF992F2E869}" type="presParOf" srcId="{F7DEEF61-393D-4DF7-8B84-FD406D85FDE8}" destId="{4456BB63-D13C-4808-AC55-EED5538E3784}" srcOrd="1" destOrd="0" presId="urn:microsoft.com/office/officeart/2005/8/layout/bList2"/>
    <dgm:cxn modelId="{B53F2F25-D52D-4626-8F53-DF0B10C7B70A}" type="presParOf" srcId="{F7DEEF61-393D-4DF7-8B84-FD406D85FDE8}" destId="{FDD69834-73B8-4BBA-A0FE-B55F6B77F2F1}" srcOrd="2" destOrd="0" presId="urn:microsoft.com/office/officeart/2005/8/layout/bList2"/>
    <dgm:cxn modelId="{AD022A09-DD78-48F6-BAF1-779F20C07366}" type="presParOf" srcId="{F7DEEF61-393D-4DF7-8B84-FD406D85FDE8}" destId="{71E78653-34FB-4656-B54C-C5B13FE8683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58C6E3D-69F0-44DF-BFAC-4EF1B20D6D35}" type="doc">
      <dgm:prSet loTypeId="urn:microsoft.com/office/officeart/2005/8/layout/b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8C0DB353-A6EF-482F-9AB7-822CE9203094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عدد الطالبات</a:t>
          </a:r>
          <a:endParaRPr lang="ar-SA" dirty="0">
            <a:cs typeface="AdvertisingBold" pitchFamily="2" charset="-78"/>
          </a:endParaRPr>
        </a:p>
      </dgm:t>
    </dgm:pt>
    <dgm:pt modelId="{C288C028-0054-408D-B590-B7F6CEC85011}" type="parTrans" cxnId="{AE96CB72-1EFB-48AA-BA83-3B412DDE34E8}">
      <dgm:prSet/>
      <dgm:spPr/>
      <dgm:t>
        <a:bodyPr/>
        <a:lstStyle/>
        <a:p>
          <a:pPr rtl="1"/>
          <a:endParaRPr lang="ar-SA"/>
        </a:p>
      </dgm:t>
    </dgm:pt>
    <dgm:pt modelId="{8098A5E3-2904-429D-9342-433773AE0013}" type="sibTrans" cxnId="{AE96CB72-1EFB-48AA-BA83-3B412DDE34E8}">
      <dgm:prSet/>
      <dgm:spPr/>
      <dgm:t>
        <a:bodyPr/>
        <a:lstStyle/>
        <a:p>
          <a:pPr rtl="1"/>
          <a:endParaRPr lang="ar-SA"/>
        </a:p>
      </dgm:t>
    </dgm:pt>
    <dgm:pt modelId="{09E64C7F-9C97-40D4-AB55-0D17F455FF9E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عدد الطلاب</a:t>
          </a:r>
          <a:endParaRPr lang="ar-SA" dirty="0">
            <a:cs typeface="AdvertisingBold" pitchFamily="2" charset="-78"/>
          </a:endParaRPr>
        </a:p>
      </dgm:t>
    </dgm:pt>
    <dgm:pt modelId="{6E65965B-17DB-4DF7-9D48-0011100DA76C}" type="parTrans" cxnId="{E7EE7249-64A6-4775-894A-4157B8FFE8F0}">
      <dgm:prSet/>
      <dgm:spPr/>
      <dgm:t>
        <a:bodyPr/>
        <a:lstStyle/>
        <a:p>
          <a:pPr rtl="1"/>
          <a:endParaRPr lang="ar-SA"/>
        </a:p>
      </dgm:t>
    </dgm:pt>
    <dgm:pt modelId="{F27AF759-45EA-4AE4-8D05-8DAF720E8E7E}" type="sibTrans" cxnId="{E7EE7249-64A6-4775-894A-4157B8FFE8F0}">
      <dgm:prSet/>
      <dgm:spPr/>
      <dgm:t>
        <a:bodyPr/>
        <a:lstStyle/>
        <a:p>
          <a:pPr rtl="1"/>
          <a:endParaRPr lang="ar-SA"/>
        </a:p>
      </dgm:t>
    </dgm:pt>
    <dgm:pt modelId="{93D2D7BD-EF04-472C-B871-52CFBD77023D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عدد البرامج</a:t>
          </a:r>
          <a:endParaRPr lang="ar-SA" dirty="0">
            <a:cs typeface="AdvertisingBold" pitchFamily="2" charset="-78"/>
          </a:endParaRPr>
        </a:p>
      </dgm:t>
    </dgm:pt>
    <dgm:pt modelId="{1111B2B4-44A9-47C4-B52B-D74A3891B812}" type="parTrans" cxnId="{76B490C7-F754-4576-8771-0BAD38AAEEAF}">
      <dgm:prSet/>
      <dgm:spPr/>
      <dgm:t>
        <a:bodyPr/>
        <a:lstStyle/>
        <a:p>
          <a:pPr rtl="1"/>
          <a:endParaRPr lang="ar-SA"/>
        </a:p>
      </dgm:t>
    </dgm:pt>
    <dgm:pt modelId="{A76B0C24-6BAA-48E4-8C7F-3FA43405BF46}" type="sibTrans" cxnId="{76B490C7-F754-4576-8771-0BAD38AAEEAF}">
      <dgm:prSet/>
      <dgm:spPr/>
      <dgm:t>
        <a:bodyPr/>
        <a:lstStyle/>
        <a:p>
          <a:pPr rtl="1"/>
          <a:endParaRPr lang="ar-SA"/>
        </a:p>
      </dgm:t>
    </dgm:pt>
    <dgm:pt modelId="{197B33C3-A6D4-43DB-ACF9-BC79EF0E6E03}">
      <dgm:prSet/>
      <dgm:spPr/>
      <dgm:t>
        <a:bodyPr/>
        <a:lstStyle/>
        <a:p>
          <a:pPr algn="ctr" rtl="1"/>
          <a:r>
            <a:rPr lang="en-US" dirty="0" smtClean="0">
              <a:cs typeface="AdvertisingBold" pitchFamily="2" charset="-78"/>
            </a:rPr>
            <a:t>8</a:t>
          </a:r>
          <a:endParaRPr lang="ar-SA" dirty="0">
            <a:cs typeface="AdvertisingBold" pitchFamily="2" charset="-78"/>
          </a:endParaRPr>
        </a:p>
      </dgm:t>
    </dgm:pt>
    <dgm:pt modelId="{751E13BE-B746-4809-8106-74E2DA76F239}" type="parTrans" cxnId="{3C51E66C-7F7A-410E-8769-569D97FEF61D}">
      <dgm:prSet/>
      <dgm:spPr/>
      <dgm:t>
        <a:bodyPr/>
        <a:lstStyle/>
        <a:p>
          <a:pPr rtl="1"/>
          <a:endParaRPr lang="ar-SA"/>
        </a:p>
      </dgm:t>
    </dgm:pt>
    <dgm:pt modelId="{1C37840E-EDDD-41EF-86A0-A6276A8D731A}" type="sibTrans" cxnId="{3C51E66C-7F7A-410E-8769-569D97FEF61D}">
      <dgm:prSet/>
      <dgm:spPr/>
      <dgm:t>
        <a:bodyPr/>
        <a:lstStyle/>
        <a:p>
          <a:pPr rtl="1"/>
          <a:endParaRPr lang="ar-SA"/>
        </a:p>
      </dgm:t>
    </dgm:pt>
    <dgm:pt modelId="{094CD243-AB5E-4C55-90AA-98C5AD82C464}">
      <dgm:prSet/>
      <dgm:spPr/>
      <dgm:t>
        <a:bodyPr/>
        <a:lstStyle/>
        <a:p>
          <a:pPr rtl="1"/>
          <a:r>
            <a:rPr lang="en-US" dirty="0" smtClean="0">
              <a:cs typeface="AdvertisingBold" pitchFamily="2" charset="-78"/>
            </a:rPr>
            <a:t>687</a:t>
          </a:r>
          <a:endParaRPr lang="ar-SA" dirty="0">
            <a:cs typeface="AdvertisingBold" pitchFamily="2" charset="-78"/>
          </a:endParaRPr>
        </a:p>
      </dgm:t>
    </dgm:pt>
    <dgm:pt modelId="{1B8C79CE-3827-46BE-9485-2BD28FF6510C}" type="parTrans" cxnId="{21FBE9B9-FDB6-4EB1-B52C-A63BE36736EB}">
      <dgm:prSet/>
      <dgm:spPr/>
      <dgm:t>
        <a:bodyPr/>
        <a:lstStyle/>
        <a:p>
          <a:pPr rtl="1"/>
          <a:endParaRPr lang="ar-SA"/>
        </a:p>
      </dgm:t>
    </dgm:pt>
    <dgm:pt modelId="{63877074-211E-4D82-A74F-14AED0EE4925}" type="sibTrans" cxnId="{21FBE9B9-FDB6-4EB1-B52C-A63BE36736EB}">
      <dgm:prSet/>
      <dgm:spPr/>
      <dgm:t>
        <a:bodyPr/>
        <a:lstStyle/>
        <a:p>
          <a:pPr rtl="1"/>
          <a:endParaRPr lang="ar-SA"/>
        </a:p>
      </dgm:t>
    </dgm:pt>
    <dgm:pt modelId="{5706CDD1-7B0E-47AC-BEAC-31685543B398}">
      <dgm:prSet/>
      <dgm:spPr/>
      <dgm:t>
        <a:bodyPr/>
        <a:lstStyle/>
        <a:p>
          <a:pPr rtl="1"/>
          <a:r>
            <a:rPr lang="en-US" dirty="0" smtClean="0">
              <a:cs typeface="AdvertisingBold" pitchFamily="2" charset="-78"/>
            </a:rPr>
            <a:t>352</a:t>
          </a:r>
          <a:endParaRPr lang="ar-SA" dirty="0">
            <a:cs typeface="AdvertisingBold" pitchFamily="2" charset="-78"/>
          </a:endParaRPr>
        </a:p>
      </dgm:t>
    </dgm:pt>
    <dgm:pt modelId="{5F5F65ED-B50A-4F1E-B53C-391D08DCBA78}" type="parTrans" cxnId="{501BA8C9-4E82-4436-A3B8-F2C9FBACB569}">
      <dgm:prSet/>
      <dgm:spPr/>
      <dgm:t>
        <a:bodyPr/>
        <a:lstStyle/>
        <a:p>
          <a:pPr rtl="1"/>
          <a:endParaRPr lang="ar-SA"/>
        </a:p>
      </dgm:t>
    </dgm:pt>
    <dgm:pt modelId="{542F1EAD-6964-4097-921C-53FEAEDC0AEE}" type="sibTrans" cxnId="{501BA8C9-4E82-4436-A3B8-F2C9FBACB569}">
      <dgm:prSet/>
      <dgm:spPr/>
      <dgm:t>
        <a:bodyPr/>
        <a:lstStyle/>
        <a:p>
          <a:pPr rtl="1"/>
          <a:endParaRPr lang="ar-SA"/>
        </a:p>
      </dgm:t>
    </dgm:pt>
    <dgm:pt modelId="{575C0CD8-3B8E-46C4-B75F-9112323D66C4}">
      <dgm:prSet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المجموع</a:t>
          </a:r>
          <a:endParaRPr lang="ar-SA" dirty="0">
            <a:cs typeface="AdvertisingBold" pitchFamily="2" charset="-78"/>
          </a:endParaRPr>
        </a:p>
      </dgm:t>
    </dgm:pt>
    <dgm:pt modelId="{82D84F50-5977-4E49-A92D-09896CDDD884}" type="parTrans" cxnId="{15267AD5-4C53-4C31-9EEC-27693E4D2903}">
      <dgm:prSet/>
      <dgm:spPr/>
      <dgm:t>
        <a:bodyPr/>
        <a:lstStyle/>
        <a:p>
          <a:pPr rtl="1"/>
          <a:endParaRPr lang="ar-SA"/>
        </a:p>
      </dgm:t>
    </dgm:pt>
    <dgm:pt modelId="{7B08C7C8-FD46-45F1-9FE6-33E8716C42A2}" type="sibTrans" cxnId="{15267AD5-4C53-4C31-9EEC-27693E4D2903}">
      <dgm:prSet/>
      <dgm:spPr/>
      <dgm:t>
        <a:bodyPr/>
        <a:lstStyle/>
        <a:p>
          <a:pPr rtl="1"/>
          <a:endParaRPr lang="ar-SA"/>
        </a:p>
      </dgm:t>
    </dgm:pt>
    <dgm:pt modelId="{0A06C23B-0355-4992-9CBB-EA14F3D87248}">
      <dgm:prSet/>
      <dgm:spPr/>
      <dgm:t>
        <a:bodyPr/>
        <a:lstStyle/>
        <a:p>
          <a:pPr rtl="1"/>
          <a:r>
            <a:rPr lang="en-US" dirty="0" smtClean="0">
              <a:cs typeface="AdvertisingBold" pitchFamily="2" charset="-78"/>
            </a:rPr>
            <a:t>1039</a:t>
          </a:r>
          <a:endParaRPr lang="ar-SA" dirty="0"/>
        </a:p>
      </dgm:t>
    </dgm:pt>
    <dgm:pt modelId="{F8DFB37C-A3F8-4C6A-BE9B-CBBD4A4B126A}" type="parTrans" cxnId="{178418F7-A698-4FB1-96FC-37089092623A}">
      <dgm:prSet/>
      <dgm:spPr/>
      <dgm:t>
        <a:bodyPr/>
        <a:lstStyle/>
        <a:p>
          <a:pPr rtl="1"/>
          <a:endParaRPr lang="ar-SA"/>
        </a:p>
      </dgm:t>
    </dgm:pt>
    <dgm:pt modelId="{E5619BCE-59C3-45B0-B895-9AECD2C16B0B}" type="sibTrans" cxnId="{178418F7-A698-4FB1-96FC-37089092623A}">
      <dgm:prSet/>
      <dgm:spPr/>
      <dgm:t>
        <a:bodyPr/>
        <a:lstStyle/>
        <a:p>
          <a:pPr rtl="1"/>
          <a:endParaRPr lang="ar-SA"/>
        </a:p>
      </dgm:t>
    </dgm:pt>
    <dgm:pt modelId="{831528C1-3C09-4FFA-9CFE-BE376E56E077}" type="pres">
      <dgm:prSet presAssocID="{958C6E3D-69F0-44DF-BFAC-4EF1B20D6D3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A669C20-6DE4-46E2-9D57-CE76C61D2CB5}" type="pres">
      <dgm:prSet presAssocID="{8C0DB353-A6EF-482F-9AB7-822CE9203094}" presName="compNode" presStyleCnt="0"/>
      <dgm:spPr/>
    </dgm:pt>
    <dgm:pt modelId="{80CCC5DC-3778-4C9E-B3AB-E7E067CA379F}" type="pres">
      <dgm:prSet presAssocID="{8C0DB353-A6EF-482F-9AB7-822CE9203094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FE25E7-646A-403D-99E3-BEB284885F6F}" type="pres">
      <dgm:prSet presAssocID="{8C0DB353-A6EF-482F-9AB7-822CE92030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C1C5D09-0B45-4D69-818A-0CD680BC24FD}" type="pres">
      <dgm:prSet presAssocID="{8C0DB353-A6EF-482F-9AB7-822CE9203094}" presName="parentRect" presStyleLbl="alignNode1" presStyleIdx="0" presStyleCnt="4"/>
      <dgm:spPr/>
      <dgm:t>
        <a:bodyPr/>
        <a:lstStyle/>
        <a:p>
          <a:pPr rtl="1"/>
          <a:endParaRPr lang="ar-SA"/>
        </a:p>
      </dgm:t>
    </dgm:pt>
    <dgm:pt modelId="{2583DDF7-72C4-4D8D-95E8-034657995664}" type="pres">
      <dgm:prSet presAssocID="{8C0DB353-A6EF-482F-9AB7-822CE9203094}" presName="adorn" presStyleLbl="fgAccFollow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A623DC-EB22-4FCC-BCD2-19AA8E6D104E}" type="pres">
      <dgm:prSet presAssocID="{8098A5E3-2904-429D-9342-433773AE001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946D83D6-6E67-405F-921C-658FF649422A}" type="pres">
      <dgm:prSet presAssocID="{09E64C7F-9C97-40D4-AB55-0D17F455FF9E}" presName="compNode" presStyleCnt="0"/>
      <dgm:spPr/>
    </dgm:pt>
    <dgm:pt modelId="{6779290D-2E06-4E21-A45B-6BFF2BF16643}" type="pres">
      <dgm:prSet presAssocID="{09E64C7F-9C97-40D4-AB55-0D17F455FF9E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35AC36-72B9-44FF-B21A-266D48868A76}" type="pres">
      <dgm:prSet presAssocID="{09E64C7F-9C97-40D4-AB55-0D17F455FF9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D71DCDF-9605-4030-95F2-7BB30406589A}" type="pres">
      <dgm:prSet presAssocID="{09E64C7F-9C97-40D4-AB55-0D17F455FF9E}" presName="parentRect" presStyleLbl="alignNode1" presStyleIdx="1" presStyleCnt="4"/>
      <dgm:spPr/>
      <dgm:t>
        <a:bodyPr/>
        <a:lstStyle/>
        <a:p>
          <a:pPr rtl="1"/>
          <a:endParaRPr lang="ar-SA"/>
        </a:p>
      </dgm:t>
    </dgm:pt>
    <dgm:pt modelId="{001E94B8-9712-42BC-872A-28E7A789E687}" type="pres">
      <dgm:prSet presAssocID="{09E64C7F-9C97-40D4-AB55-0D17F455FF9E}" presName="adorn" presStyleLbl="fgAccFollowNod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A3A8B8-3899-4517-BC20-4B23A7AE7561}" type="pres">
      <dgm:prSet presAssocID="{F27AF759-45EA-4AE4-8D05-8DAF720E8E7E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6219BFC3-24DB-45B3-A946-B92B9E8CD3F9}" type="pres">
      <dgm:prSet presAssocID="{93D2D7BD-EF04-472C-B871-52CFBD77023D}" presName="compNode" presStyleCnt="0"/>
      <dgm:spPr/>
    </dgm:pt>
    <dgm:pt modelId="{3BED5922-AAA9-4B29-9111-055EE054E3FE}" type="pres">
      <dgm:prSet presAssocID="{93D2D7BD-EF04-472C-B871-52CFBD77023D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368BE7F-3D80-469A-B489-4BCCD5F6C56F}" type="pres">
      <dgm:prSet presAssocID="{93D2D7BD-EF04-472C-B871-52CFBD77023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6E08EAA-B341-4A41-82A8-8CB8969B917F}" type="pres">
      <dgm:prSet presAssocID="{93D2D7BD-EF04-472C-B871-52CFBD77023D}" presName="parentRect" presStyleLbl="alignNode1" presStyleIdx="2" presStyleCnt="4"/>
      <dgm:spPr/>
      <dgm:t>
        <a:bodyPr/>
        <a:lstStyle/>
        <a:p>
          <a:pPr rtl="1"/>
          <a:endParaRPr lang="ar-SA"/>
        </a:p>
      </dgm:t>
    </dgm:pt>
    <dgm:pt modelId="{740FEE15-4281-4C1C-B62F-3EBF95C594C8}" type="pres">
      <dgm:prSet presAssocID="{93D2D7BD-EF04-472C-B871-52CFBD77023D}" presName="adorn" presStyleLbl="fgAccFollowNod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0EB304-A0C7-4361-89D1-AB5302FA1449}" type="pres">
      <dgm:prSet presAssocID="{A76B0C24-6BAA-48E4-8C7F-3FA43405BF4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56DB0DF-8D95-4842-B26B-18FFABAEE707}" type="pres">
      <dgm:prSet presAssocID="{575C0CD8-3B8E-46C4-B75F-9112323D66C4}" presName="compNode" presStyleCnt="0"/>
      <dgm:spPr/>
    </dgm:pt>
    <dgm:pt modelId="{14995061-D5CF-44D3-901A-8925574F2766}" type="pres">
      <dgm:prSet presAssocID="{575C0CD8-3B8E-46C4-B75F-9112323D66C4}" presName="childRect" presStyleLbl="bgAcc1" presStyleIdx="3" presStyleCnt="4" custLinFactNeighborX="178" custLinFactNeighborY="-295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AE8578-5C95-4C66-A953-7C5DCD4F4897}" type="pres">
      <dgm:prSet presAssocID="{575C0CD8-3B8E-46C4-B75F-9112323D66C4}" presName="parentText" presStyleLbl="node1" presStyleIdx="0" presStyleCnt="0" custLinFactNeighborX="178" custLinFactNeighborY="-687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84927BC-DD8F-4675-9B60-6F2C7F194F8A}" type="pres">
      <dgm:prSet presAssocID="{575C0CD8-3B8E-46C4-B75F-9112323D66C4}" presName="parentRect" presStyleLbl="alignNode1" presStyleIdx="3" presStyleCnt="4"/>
      <dgm:spPr/>
      <dgm:t>
        <a:bodyPr/>
        <a:lstStyle/>
        <a:p>
          <a:pPr rtl="1"/>
          <a:endParaRPr lang="ar-SA"/>
        </a:p>
      </dgm:t>
    </dgm:pt>
    <dgm:pt modelId="{AA9574F7-5026-4DA7-8E04-6C7204D29C70}" type="pres">
      <dgm:prSet presAssocID="{575C0CD8-3B8E-46C4-B75F-9112323D66C4}" presName="adorn" presStyleLbl="fgAccFollowNode1" presStyleIdx="3" presStyleCnt="4"/>
      <dgm:spPr/>
    </dgm:pt>
  </dgm:ptLst>
  <dgm:cxnLst>
    <dgm:cxn modelId="{C930BBB1-F61D-49BF-9D96-D00A91F41BAE}" type="presOf" srcId="{197B33C3-A6D4-43DB-ACF9-BC79EF0E6E03}" destId="{3BED5922-AAA9-4B29-9111-055EE054E3FE}" srcOrd="0" destOrd="0" presId="urn:microsoft.com/office/officeart/2005/8/layout/bList2"/>
    <dgm:cxn modelId="{15267AD5-4C53-4C31-9EEC-27693E4D2903}" srcId="{958C6E3D-69F0-44DF-BFAC-4EF1B20D6D35}" destId="{575C0CD8-3B8E-46C4-B75F-9112323D66C4}" srcOrd="3" destOrd="0" parTransId="{82D84F50-5977-4E49-A92D-09896CDDD884}" sibTransId="{7B08C7C8-FD46-45F1-9FE6-33E8716C42A2}"/>
    <dgm:cxn modelId="{E83FE3CA-C734-4651-BFD3-C0E612076D6E}" type="presOf" srcId="{A76B0C24-6BAA-48E4-8C7F-3FA43405BF46}" destId="{8C0EB304-A0C7-4361-89D1-AB5302FA1449}" srcOrd="0" destOrd="0" presId="urn:microsoft.com/office/officeart/2005/8/layout/bList2"/>
    <dgm:cxn modelId="{94D9CB8F-F260-4656-A016-7D30460DC356}" type="presOf" srcId="{F27AF759-45EA-4AE4-8D05-8DAF720E8E7E}" destId="{DEA3A8B8-3899-4517-BC20-4B23A7AE7561}" srcOrd="0" destOrd="0" presId="urn:microsoft.com/office/officeart/2005/8/layout/bList2"/>
    <dgm:cxn modelId="{129355F6-1679-41DE-B46D-E461BC656B98}" type="presOf" srcId="{09E64C7F-9C97-40D4-AB55-0D17F455FF9E}" destId="{B635AC36-72B9-44FF-B21A-266D48868A76}" srcOrd="0" destOrd="0" presId="urn:microsoft.com/office/officeart/2005/8/layout/bList2"/>
    <dgm:cxn modelId="{24FC2A48-56C8-479D-B2F0-4E1F069A14E8}" type="presOf" srcId="{8C0DB353-A6EF-482F-9AB7-822CE9203094}" destId="{D9FE25E7-646A-403D-99E3-BEB284885F6F}" srcOrd="0" destOrd="0" presId="urn:microsoft.com/office/officeart/2005/8/layout/bList2"/>
    <dgm:cxn modelId="{21FBE9B9-FDB6-4EB1-B52C-A63BE36736EB}" srcId="{09E64C7F-9C97-40D4-AB55-0D17F455FF9E}" destId="{094CD243-AB5E-4C55-90AA-98C5AD82C464}" srcOrd="0" destOrd="0" parTransId="{1B8C79CE-3827-46BE-9485-2BD28FF6510C}" sibTransId="{63877074-211E-4D82-A74F-14AED0EE4925}"/>
    <dgm:cxn modelId="{1731F7A9-137E-4806-9926-A59D4B70E721}" type="presOf" srcId="{93D2D7BD-EF04-472C-B871-52CFBD77023D}" destId="{4368BE7F-3D80-469A-B489-4BCCD5F6C56F}" srcOrd="0" destOrd="0" presId="urn:microsoft.com/office/officeart/2005/8/layout/bList2"/>
    <dgm:cxn modelId="{E7EE7249-64A6-4775-894A-4157B8FFE8F0}" srcId="{958C6E3D-69F0-44DF-BFAC-4EF1B20D6D35}" destId="{09E64C7F-9C97-40D4-AB55-0D17F455FF9E}" srcOrd="1" destOrd="0" parTransId="{6E65965B-17DB-4DF7-9D48-0011100DA76C}" sibTransId="{F27AF759-45EA-4AE4-8D05-8DAF720E8E7E}"/>
    <dgm:cxn modelId="{76B490C7-F754-4576-8771-0BAD38AAEEAF}" srcId="{958C6E3D-69F0-44DF-BFAC-4EF1B20D6D35}" destId="{93D2D7BD-EF04-472C-B871-52CFBD77023D}" srcOrd="2" destOrd="0" parTransId="{1111B2B4-44A9-47C4-B52B-D74A3891B812}" sibTransId="{A76B0C24-6BAA-48E4-8C7F-3FA43405BF46}"/>
    <dgm:cxn modelId="{3C51E66C-7F7A-410E-8769-569D97FEF61D}" srcId="{93D2D7BD-EF04-472C-B871-52CFBD77023D}" destId="{197B33C3-A6D4-43DB-ACF9-BC79EF0E6E03}" srcOrd="0" destOrd="0" parTransId="{751E13BE-B746-4809-8106-74E2DA76F239}" sibTransId="{1C37840E-EDDD-41EF-86A0-A6276A8D731A}"/>
    <dgm:cxn modelId="{F4803878-E917-459A-9DD0-31FC6ECC58E5}" type="presOf" srcId="{575C0CD8-3B8E-46C4-B75F-9112323D66C4}" destId="{DFAE8578-5C95-4C66-A953-7C5DCD4F4897}" srcOrd="0" destOrd="0" presId="urn:microsoft.com/office/officeart/2005/8/layout/bList2"/>
    <dgm:cxn modelId="{CCC473DE-E23F-449E-822F-3C998704C4F8}" type="presOf" srcId="{5706CDD1-7B0E-47AC-BEAC-31685543B398}" destId="{80CCC5DC-3778-4C9E-B3AB-E7E067CA379F}" srcOrd="0" destOrd="0" presId="urn:microsoft.com/office/officeart/2005/8/layout/bList2"/>
    <dgm:cxn modelId="{892FF316-307A-408D-B622-FB0821C5B4BB}" type="presOf" srcId="{93D2D7BD-EF04-472C-B871-52CFBD77023D}" destId="{C6E08EAA-B341-4A41-82A8-8CB8969B917F}" srcOrd="1" destOrd="0" presId="urn:microsoft.com/office/officeart/2005/8/layout/bList2"/>
    <dgm:cxn modelId="{78784299-7AAE-49E0-A953-1C39CF4A77BC}" type="presOf" srcId="{0A06C23B-0355-4992-9CBB-EA14F3D87248}" destId="{14995061-D5CF-44D3-901A-8925574F2766}" srcOrd="0" destOrd="0" presId="urn:microsoft.com/office/officeart/2005/8/layout/bList2"/>
    <dgm:cxn modelId="{A5000CDF-102C-4A78-827B-9768930EBE5B}" type="presOf" srcId="{958C6E3D-69F0-44DF-BFAC-4EF1B20D6D35}" destId="{831528C1-3C09-4FFA-9CFE-BE376E56E077}" srcOrd="0" destOrd="0" presId="urn:microsoft.com/office/officeart/2005/8/layout/bList2"/>
    <dgm:cxn modelId="{3FB49D6B-2ED3-4B06-8484-4308A58EDCB3}" type="presOf" srcId="{8C0DB353-A6EF-482F-9AB7-822CE9203094}" destId="{6C1C5D09-0B45-4D69-818A-0CD680BC24FD}" srcOrd="1" destOrd="0" presId="urn:microsoft.com/office/officeart/2005/8/layout/bList2"/>
    <dgm:cxn modelId="{501BA8C9-4E82-4436-A3B8-F2C9FBACB569}" srcId="{8C0DB353-A6EF-482F-9AB7-822CE9203094}" destId="{5706CDD1-7B0E-47AC-BEAC-31685543B398}" srcOrd="0" destOrd="0" parTransId="{5F5F65ED-B50A-4F1E-B53C-391D08DCBA78}" sibTransId="{542F1EAD-6964-4097-921C-53FEAEDC0AEE}"/>
    <dgm:cxn modelId="{96145F05-446A-493E-AA1F-F5363A5E00F2}" type="presOf" srcId="{09E64C7F-9C97-40D4-AB55-0D17F455FF9E}" destId="{3D71DCDF-9605-4030-95F2-7BB30406589A}" srcOrd="1" destOrd="0" presId="urn:microsoft.com/office/officeart/2005/8/layout/bList2"/>
    <dgm:cxn modelId="{178418F7-A698-4FB1-96FC-37089092623A}" srcId="{575C0CD8-3B8E-46C4-B75F-9112323D66C4}" destId="{0A06C23B-0355-4992-9CBB-EA14F3D87248}" srcOrd="0" destOrd="0" parTransId="{F8DFB37C-A3F8-4C6A-BE9B-CBBD4A4B126A}" sibTransId="{E5619BCE-59C3-45B0-B895-9AECD2C16B0B}"/>
    <dgm:cxn modelId="{A4093D36-09EC-4672-B25C-473776FE9292}" type="presOf" srcId="{094CD243-AB5E-4C55-90AA-98C5AD82C464}" destId="{6779290D-2E06-4E21-A45B-6BFF2BF16643}" srcOrd="0" destOrd="0" presId="urn:microsoft.com/office/officeart/2005/8/layout/bList2"/>
    <dgm:cxn modelId="{AE96CB72-1EFB-48AA-BA83-3B412DDE34E8}" srcId="{958C6E3D-69F0-44DF-BFAC-4EF1B20D6D35}" destId="{8C0DB353-A6EF-482F-9AB7-822CE9203094}" srcOrd="0" destOrd="0" parTransId="{C288C028-0054-408D-B590-B7F6CEC85011}" sibTransId="{8098A5E3-2904-429D-9342-433773AE0013}"/>
    <dgm:cxn modelId="{AC604775-1219-4EB9-8308-D1965EC09D94}" type="presOf" srcId="{8098A5E3-2904-429D-9342-433773AE0013}" destId="{9CA623DC-EB22-4FCC-BCD2-19AA8E6D104E}" srcOrd="0" destOrd="0" presId="urn:microsoft.com/office/officeart/2005/8/layout/bList2"/>
    <dgm:cxn modelId="{23434F47-4BFB-438A-9B7E-AF263D38B882}" type="presOf" srcId="{575C0CD8-3B8E-46C4-B75F-9112323D66C4}" destId="{084927BC-DD8F-4675-9B60-6F2C7F194F8A}" srcOrd="1" destOrd="0" presId="urn:microsoft.com/office/officeart/2005/8/layout/bList2"/>
    <dgm:cxn modelId="{7778F32D-A50B-40E8-97CA-FAC91F2A3567}" type="presParOf" srcId="{831528C1-3C09-4FFA-9CFE-BE376E56E077}" destId="{BA669C20-6DE4-46E2-9D57-CE76C61D2CB5}" srcOrd="0" destOrd="0" presId="urn:microsoft.com/office/officeart/2005/8/layout/bList2"/>
    <dgm:cxn modelId="{C844EECC-5BEF-47DF-9370-A8583F6C853D}" type="presParOf" srcId="{BA669C20-6DE4-46E2-9D57-CE76C61D2CB5}" destId="{80CCC5DC-3778-4C9E-B3AB-E7E067CA379F}" srcOrd="0" destOrd="0" presId="urn:microsoft.com/office/officeart/2005/8/layout/bList2"/>
    <dgm:cxn modelId="{54993B4A-7FCD-4D47-B440-20FEF3C22E9C}" type="presParOf" srcId="{BA669C20-6DE4-46E2-9D57-CE76C61D2CB5}" destId="{D9FE25E7-646A-403D-99E3-BEB284885F6F}" srcOrd="1" destOrd="0" presId="urn:microsoft.com/office/officeart/2005/8/layout/bList2"/>
    <dgm:cxn modelId="{A8A9F2E8-B23D-45FF-9D9E-35A936569ED3}" type="presParOf" srcId="{BA669C20-6DE4-46E2-9D57-CE76C61D2CB5}" destId="{6C1C5D09-0B45-4D69-818A-0CD680BC24FD}" srcOrd="2" destOrd="0" presId="urn:microsoft.com/office/officeart/2005/8/layout/bList2"/>
    <dgm:cxn modelId="{F40823EE-BD90-42C8-A085-A1A5F1BFE3EC}" type="presParOf" srcId="{BA669C20-6DE4-46E2-9D57-CE76C61D2CB5}" destId="{2583DDF7-72C4-4D8D-95E8-034657995664}" srcOrd="3" destOrd="0" presId="urn:microsoft.com/office/officeart/2005/8/layout/bList2"/>
    <dgm:cxn modelId="{1097F740-B776-43A1-B905-BEEDF7EB1CDB}" type="presParOf" srcId="{831528C1-3C09-4FFA-9CFE-BE376E56E077}" destId="{9CA623DC-EB22-4FCC-BCD2-19AA8E6D104E}" srcOrd="1" destOrd="0" presId="urn:microsoft.com/office/officeart/2005/8/layout/bList2"/>
    <dgm:cxn modelId="{4E027CAD-DB87-47DE-A78F-F0329732AAA7}" type="presParOf" srcId="{831528C1-3C09-4FFA-9CFE-BE376E56E077}" destId="{946D83D6-6E67-405F-921C-658FF649422A}" srcOrd="2" destOrd="0" presId="urn:microsoft.com/office/officeart/2005/8/layout/bList2"/>
    <dgm:cxn modelId="{EF379E7F-673A-42FE-83F0-5E66044D6A7B}" type="presParOf" srcId="{946D83D6-6E67-405F-921C-658FF649422A}" destId="{6779290D-2E06-4E21-A45B-6BFF2BF16643}" srcOrd="0" destOrd="0" presId="urn:microsoft.com/office/officeart/2005/8/layout/bList2"/>
    <dgm:cxn modelId="{06792C79-C487-4945-A06C-8133E71A7CEA}" type="presParOf" srcId="{946D83D6-6E67-405F-921C-658FF649422A}" destId="{B635AC36-72B9-44FF-B21A-266D48868A76}" srcOrd="1" destOrd="0" presId="urn:microsoft.com/office/officeart/2005/8/layout/bList2"/>
    <dgm:cxn modelId="{5BD4B2A4-254F-4084-AF69-1061214D0B36}" type="presParOf" srcId="{946D83D6-6E67-405F-921C-658FF649422A}" destId="{3D71DCDF-9605-4030-95F2-7BB30406589A}" srcOrd="2" destOrd="0" presId="urn:microsoft.com/office/officeart/2005/8/layout/bList2"/>
    <dgm:cxn modelId="{B9ABC8DD-1B3C-4403-987A-DD0370C78DBA}" type="presParOf" srcId="{946D83D6-6E67-405F-921C-658FF649422A}" destId="{001E94B8-9712-42BC-872A-28E7A789E687}" srcOrd="3" destOrd="0" presId="urn:microsoft.com/office/officeart/2005/8/layout/bList2"/>
    <dgm:cxn modelId="{18DB6CBE-1AA4-43B4-9A8A-75D67B9ADC2F}" type="presParOf" srcId="{831528C1-3C09-4FFA-9CFE-BE376E56E077}" destId="{DEA3A8B8-3899-4517-BC20-4B23A7AE7561}" srcOrd="3" destOrd="0" presId="urn:microsoft.com/office/officeart/2005/8/layout/bList2"/>
    <dgm:cxn modelId="{2FADA810-B0BC-4A8B-BF86-EE61FE911FDB}" type="presParOf" srcId="{831528C1-3C09-4FFA-9CFE-BE376E56E077}" destId="{6219BFC3-24DB-45B3-A946-B92B9E8CD3F9}" srcOrd="4" destOrd="0" presId="urn:microsoft.com/office/officeart/2005/8/layout/bList2"/>
    <dgm:cxn modelId="{35E5ECF5-EFCB-4686-A69E-BB483B016F54}" type="presParOf" srcId="{6219BFC3-24DB-45B3-A946-B92B9E8CD3F9}" destId="{3BED5922-AAA9-4B29-9111-055EE054E3FE}" srcOrd="0" destOrd="0" presId="urn:microsoft.com/office/officeart/2005/8/layout/bList2"/>
    <dgm:cxn modelId="{75C5B4AF-D0F6-47B0-B259-C5ECFEE7B6D2}" type="presParOf" srcId="{6219BFC3-24DB-45B3-A946-B92B9E8CD3F9}" destId="{4368BE7F-3D80-469A-B489-4BCCD5F6C56F}" srcOrd="1" destOrd="0" presId="urn:microsoft.com/office/officeart/2005/8/layout/bList2"/>
    <dgm:cxn modelId="{B36720F9-343F-496C-B290-5955F88D5BD6}" type="presParOf" srcId="{6219BFC3-24DB-45B3-A946-B92B9E8CD3F9}" destId="{C6E08EAA-B341-4A41-82A8-8CB8969B917F}" srcOrd="2" destOrd="0" presId="urn:microsoft.com/office/officeart/2005/8/layout/bList2"/>
    <dgm:cxn modelId="{8DBE54EE-2D82-4266-ACDE-D31AEB09BF51}" type="presParOf" srcId="{6219BFC3-24DB-45B3-A946-B92B9E8CD3F9}" destId="{740FEE15-4281-4C1C-B62F-3EBF95C594C8}" srcOrd="3" destOrd="0" presId="urn:microsoft.com/office/officeart/2005/8/layout/bList2"/>
    <dgm:cxn modelId="{94AD9274-12C4-4176-BA51-3527D429B5BD}" type="presParOf" srcId="{831528C1-3C09-4FFA-9CFE-BE376E56E077}" destId="{8C0EB304-A0C7-4361-89D1-AB5302FA1449}" srcOrd="5" destOrd="0" presId="urn:microsoft.com/office/officeart/2005/8/layout/bList2"/>
    <dgm:cxn modelId="{CEFE7BFE-6700-4D2A-AC65-E5485A7D210D}" type="presParOf" srcId="{831528C1-3C09-4FFA-9CFE-BE376E56E077}" destId="{256DB0DF-8D95-4842-B26B-18FFABAEE707}" srcOrd="6" destOrd="0" presId="urn:microsoft.com/office/officeart/2005/8/layout/bList2"/>
    <dgm:cxn modelId="{62C3225D-61F2-436D-9093-652A3B1C55D0}" type="presParOf" srcId="{256DB0DF-8D95-4842-B26B-18FFABAEE707}" destId="{14995061-D5CF-44D3-901A-8925574F2766}" srcOrd="0" destOrd="0" presId="urn:microsoft.com/office/officeart/2005/8/layout/bList2"/>
    <dgm:cxn modelId="{77D21730-B061-4B4B-BF98-896402E7C4E2}" type="presParOf" srcId="{256DB0DF-8D95-4842-B26B-18FFABAEE707}" destId="{DFAE8578-5C95-4C66-A953-7C5DCD4F4897}" srcOrd="1" destOrd="0" presId="urn:microsoft.com/office/officeart/2005/8/layout/bList2"/>
    <dgm:cxn modelId="{674A8FDF-8E20-4787-AED7-46B3619697B0}" type="presParOf" srcId="{256DB0DF-8D95-4842-B26B-18FFABAEE707}" destId="{084927BC-DD8F-4675-9B60-6F2C7F194F8A}" srcOrd="2" destOrd="0" presId="urn:microsoft.com/office/officeart/2005/8/layout/bList2"/>
    <dgm:cxn modelId="{E410F7BC-20C5-47B1-8748-23A3F0B4C988}" type="presParOf" srcId="{256DB0DF-8D95-4842-B26B-18FFABAEE707}" destId="{AA9574F7-5026-4DA7-8E04-6C7204D29C7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6698F03-F575-401F-8FA5-32F6017F61EC}" type="doc">
      <dgm:prSet loTypeId="urn:microsoft.com/office/officeart/2005/8/layout/bList2" loCatId="list" qsTypeId="urn:microsoft.com/office/officeart/2005/8/quickstyle/3d1" qsCatId="3D" csTypeId="urn:microsoft.com/office/officeart/2005/8/colors/accent0_3" csCatId="mainScheme" phldr="1"/>
      <dgm:spPr/>
    </dgm:pt>
    <dgm:pt modelId="{B9BFB6CF-C773-4CA3-9ADC-C6CC721350ED}">
      <dgm:prSet phldrT="[نص]"/>
      <dgm:spPr/>
      <dgm:t>
        <a:bodyPr/>
        <a:lstStyle/>
        <a:p>
          <a:pPr algn="r" rtl="1"/>
          <a:r>
            <a:rPr lang="ar-SA" dirty="0" smtClean="0">
              <a:cs typeface="AdvertisingBold" pitchFamily="2" charset="-78"/>
            </a:rPr>
            <a:t>اتفاقيات الشراكة</a:t>
          </a:r>
          <a:endParaRPr lang="ar-SA" dirty="0">
            <a:cs typeface="AdvertisingBold" pitchFamily="2" charset="-78"/>
          </a:endParaRPr>
        </a:p>
      </dgm:t>
    </dgm:pt>
    <dgm:pt modelId="{BF8E8446-902E-4758-8DA2-011755BF1D5D}" type="par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BC54A6E4-E9D3-4E50-A4D8-3A9B148573F4}" type="sib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6207FB63-2A13-47C1-99D0-51780EB8E63D}" type="pres">
      <dgm:prSet presAssocID="{86698F03-F575-401F-8FA5-32F6017F61EC}" presName="diagram" presStyleCnt="0">
        <dgm:presLayoutVars>
          <dgm:dir/>
          <dgm:animLvl val="lvl"/>
          <dgm:resizeHandles val="exact"/>
        </dgm:presLayoutVars>
      </dgm:prSet>
      <dgm:spPr/>
    </dgm:pt>
    <dgm:pt modelId="{05929299-7CA7-4607-BD24-5C8E12D5CCF6}" type="pres">
      <dgm:prSet presAssocID="{B9BFB6CF-C773-4CA3-9ADC-C6CC721350ED}" presName="compNode" presStyleCnt="0"/>
      <dgm:spPr/>
    </dgm:pt>
    <dgm:pt modelId="{43B73267-3601-4ECF-A10F-920C398E74A3}" type="pres">
      <dgm:prSet presAssocID="{B9BFB6CF-C773-4CA3-9ADC-C6CC721350ED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DF4E23B0-694A-49B4-8944-BD1D5767D762}" type="pres">
      <dgm:prSet presAssocID="{B9BFB6CF-C773-4CA3-9ADC-C6CC721350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777FDA-DA0A-476A-98B5-D8DCE3BD4C3C}" type="pres">
      <dgm:prSet presAssocID="{B9BFB6CF-C773-4CA3-9ADC-C6CC721350ED}" presName="parentRect" presStyleLbl="alignNode1" presStyleIdx="0" presStyleCnt="1"/>
      <dgm:spPr/>
      <dgm:t>
        <a:bodyPr/>
        <a:lstStyle/>
        <a:p>
          <a:pPr rtl="1"/>
          <a:endParaRPr lang="ar-SA"/>
        </a:p>
      </dgm:t>
    </dgm:pt>
    <dgm:pt modelId="{223CC07F-C36D-418C-8251-4EAE0DCA7D19}" type="pres">
      <dgm:prSet presAssocID="{B9BFB6CF-C773-4CA3-9ADC-C6CC721350ED}" presName="adorn" presStyleLbl="fgAccFollowNode1" presStyleIdx="0" presStyleCn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B1BBC98-39F3-46AE-91E8-F92B7108F59E}" type="presOf" srcId="{B9BFB6CF-C773-4CA3-9ADC-C6CC721350ED}" destId="{B3777FDA-DA0A-476A-98B5-D8DCE3BD4C3C}" srcOrd="1" destOrd="0" presId="urn:microsoft.com/office/officeart/2005/8/layout/bList2"/>
    <dgm:cxn modelId="{E90310AA-E261-49B1-9A38-49B0BAA255CD}" srcId="{86698F03-F575-401F-8FA5-32F6017F61EC}" destId="{B9BFB6CF-C773-4CA3-9ADC-C6CC721350ED}" srcOrd="0" destOrd="0" parTransId="{BF8E8446-902E-4758-8DA2-011755BF1D5D}" sibTransId="{BC54A6E4-E9D3-4E50-A4D8-3A9B148573F4}"/>
    <dgm:cxn modelId="{99D22184-C321-40DB-84F0-FCEC4D7E6861}" type="presOf" srcId="{86698F03-F575-401F-8FA5-32F6017F61EC}" destId="{6207FB63-2A13-47C1-99D0-51780EB8E63D}" srcOrd="0" destOrd="0" presId="urn:microsoft.com/office/officeart/2005/8/layout/bList2"/>
    <dgm:cxn modelId="{0A8CB887-A2C6-40DA-BA53-C1BA158E0DAF}" type="presOf" srcId="{B9BFB6CF-C773-4CA3-9ADC-C6CC721350ED}" destId="{DF4E23B0-694A-49B4-8944-BD1D5767D762}" srcOrd="0" destOrd="0" presId="urn:microsoft.com/office/officeart/2005/8/layout/bList2"/>
    <dgm:cxn modelId="{3360C9CE-40AF-42B0-8FD9-FA7C92722079}" type="presParOf" srcId="{6207FB63-2A13-47C1-99D0-51780EB8E63D}" destId="{05929299-7CA7-4607-BD24-5C8E12D5CCF6}" srcOrd="0" destOrd="0" presId="urn:microsoft.com/office/officeart/2005/8/layout/bList2"/>
    <dgm:cxn modelId="{94A091EA-9C7D-48AA-BA61-3C4C602F4F09}" type="presParOf" srcId="{05929299-7CA7-4607-BD24-5C8E12D5CCF6}" destId="{43B73267-3601-4ECF-A10F-920C398E74A3}" srcOrd="0" destOrd="0" presId="urn:microsoft.com/office/officeart/2005/8/layout/bList2"/>
    <dgm:cxn modelId="{4AAF3EB1-EDC3-4998-A6E2-C8DB8FB0BEB1}" type="presParOf" srcId="{05929299-7CA7-4607-BD24-5C8E12D5CCF6}" destId="{DF4E23B0-694A-49B4-8944-BD1D5767D762}" srcOrd="1" destOrd="0" presId="urn:microsoft.com/office/officeart/2005/8/layout/bList2"/>
    <dgm:cxn modelId="{A5645DAC-6E36-4877-87E5-38D5BD709A01}" type="presParOf" srcId="{05929299-7CA7-4607-BD24-5C8E12D5CCF6}" destId="{B3777FDA-DA0A-476A-98B5-D8DCE3BD4C3C}" srcOrd="2" destOrd="0" presId="urn:microsoft.com/office/officeart/2005/8/layout/bList2"/>
    <dgm:cxn modelId="{43B6A9B9-892A-4AA8-9D77-53B4F12A3D78}" type="presParOf" srcId="{05929299-7CA7-4607-BD24-5C8E12D5CCF6}" destId="{223CC07F-C36D-418C-8251-4EAE0DCA7D1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FDC59D5-0A35-4591-AAFF-B48A171FE7C3}" type="doc">
      <dgm:prSet loTypeId="urn:microsoft.com/office/officeart/2005/8/layout/radial4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34DE38FD-A0B6-401D-814D-F5E8372D668F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صندوق الموارد البشرية</a:t>
          </a:r>
          <a:endParaRPr lang="ar-SA" dirty="0">
            <a:cs typeface="AdvertisingBold" pitchFamily="2" charset="-78"/>
          </a:endParaRPr>
        </a:p>
      </dgm:t>
    </dgm:pt>
    <dgm:pt modelId="{2F0933B8-F492-4EE3-8AA0-B2C0B71BCEE8}" type="parTrans" cxnId="{D2EA1A4E-194A-48D4-A0F3-65DE89B4985A}">
      <dgm:prSet/>
      <dgm:spPr/>
      <dgm:t>
        <a:bodyPr/>
        <a:lstStyle/>
        <a:p>
          <a:pPr rtl="1"/>
          <a:endParaRPr lang="ar-SA"/>
        </a:p>
      </dgm:t>
    </dgm:pt>
    <dgm:pt modelId="{3E698772-392B-4BE7-89B5-43C2BA32D11D}" type="sibTrans" cxnId="{D2EA1A4E-194A-48D4-A0F3-65DE89B4985A}">
      <dgm:prSet/>
      <dgm:spPr/>
      <dgm:t>
        <a:bodyPr/>
        <a:lstStyle/>
        <a:p>
          <a:pPr rtl="1"/>
          <a:endParaRPr lang="ar-SA"/>
        </a:p>
      </dgm:t>
    </dgm:pt>
    <dgm:pt modelId="{7FDAB234-CB2F-46F3-93B0-A7E12A33D176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الصندوق الخيري </a:t>
          </a:r>
          <a:endParaRPr lang="ar-SA" dirty="0">
            <a:cs typeface="AdvertisingBold" pitchFamily="2" charset="-78"/>
          </a:endParaRPr>
        </a:p>
      </dgm:t>
    </dgm:pt>
    <dgm:pt modelId="{9ACE6DC0-CCD6-41B0-A0C5-0A6F063FDFBE}" type="parTrans" cxnId="{54AF1156-A6F7-44CE-93F6-5A75DB841256}">
      <dgm:prSet/>
      <dgm:spPr/>
      <dgm:t>
        <a:bodyPr/>
        <a:lstStyle/>
        <a:p>
          <a:pPr rtl="1"/>
          <a:endParaRPr lang="ar-SA"/>
        </a:p>
      </dgm:t>
    </dgm:pt>
    <dgm:pt modelId="{181D788C-C032-4D5C-BBCE-E21F24011FDB}" type="sibTrans" cxnId="{54AF1156-A6F7-44CE-93F6-5A75DB841256}">
      <dgm:prSet/>
      <dgm:spPr/>
      <dgm:t>
        <a:bodyPr/>
        <a:lstStyle/>
        <a:p>
          <a:pPr rtl="1"/>
          <a:endParaRPr lang="ar-SA"/>
        </a:p>
      </dgm:t>
    </dgm:pt>
    <dgm:pt modelId="{CF7C5129-40CD-4CD3-BEBF-57E5FEA2CDAD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الأمن العام</a:t>
          </a:r>
          <a:endParaRPr lang="ar-SA" dirty="0">
            <a:cs typeface="AdvertisingBold" pitchFamily="2" charset="-78"/>
          </a:endParaRPr>
        </a:p>
      </dgm:t>
    </dgm:pt>
    <dgm:pt modelId="{E04FE2BF-99B4-4204-A379-2343416F7F31}" type="parTrans" cxnId="{F06AFE7C-6B26-4C17-83C6-B71F11973EC1}">
      <dgm:prSet/>
      <dgm:spPr/>
      <dgm:t>
        <a:bodyPr/>
        <a:lstStyle/>
        <a:p>
          <a:pPr rtl="1"/>
          <a:endParaRPr lang="ar-SA"/>
        </a:p>
      </dgm:t>
    </dgm:pt>
    <dgm:pt modelId="{4632DA49-308B-4DCB-8C35-E4DC2DA0464C}" type="sibTrans" cxnId="{F06AFE7C-6B26-4C17-83C6-B71F11973EC1}">
      <dgm:prSet/>
      <dgm:spPr/>
      <dgm:t>
        <a:bodyPr/>
        <a:lstStyle/>
        <a:p>
          <a:pPr rtl="1"/>
          <a:endParaRPr lang="ar-SA"/>
        </a:p>
      </dgm:t>
    </dgm:pt>
    <dgm:pt modelId="{972C65FB-7431-4CBD-84E6-68CB89A210F3}">
      <dgm:prSet phldrT="[نص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rtl="1"/>
          <a:endParaRPr lang="ar-SA" dirty="0">
            <a:cs typeface="AdvertisingBold" pitchFamily="2" charset="-78"/>
          </a:endParaRPr>
        </a:p>
      </dgm:t>
    </dgm:pt>
    <dgm:pt modelId="{3CA4D0C6-6808-4E32-A010-53D620221DA5}" type="sibTrans" cxnId="{2C0D1FBC-29C9-4913-93B4-D8746292588A}">
      <dgm:prSet/>
      <dgm:spPr/>
      <dgm:t>
        <a:bodyPr/>
        <a:lstStyle/>
        <a:p>
          <a:pPr rtl="1"/>
          <a:endParaRPr lang="ar-SA"/>
        </a:p>
      </dgm:t>
    </dgm:pt>
    <dgm:pt modelId="{0B5D5160-C3ED-4793-AD43-793AC9E296AB}" type="parTrans" cxnId="{2C0D1FBC-29C9-4913-93B4-D8746292588A}">
      <dgm:prSet/>
      <dgm:spPr/>
      <dgm:t>
        <a:bodyPr/>
        <a:lstStyle/>
        <a:p>
          <a:pPr rtl="1"/>
          <a:endParaRPr lang="ar-SA"/>
        </a:p>
      </dgm:t>
    </dgm:pt>
    <dgm:pt modelId="{1742A2C0-7DB1-4394-9549-3238BFB92CD0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الجهات المحلية</a:t>
          </a:r>
          <a:endParaRPr lang="ar-SA" dirty="0">
            <a:cs typeface="AdvertisingBold" pitchFamily="2" charset="-78"/>
          </a:endParaRPr>
        </a:p>
      </dgm:t>
    </dgm:pt>
    <dgm:pt modelId="{FC864941-1551-4C8D-9398-47C2CC87C357}" type="parTrans" cxnId="{EF997BD2-2459-44FC-811C-04B0EE8EC602}">
      <dgm:prSet/>
      <dgm:spPr/>
    </dgm:pt>
    <dgm:pt modelId="{CA5CF376-C8D1-4C20-B5FD-B2A2B8687966}" type="sibTrans" cxnId="{EF997BD2-2459-44FC-811C-04B0EE8EC602}">
      <dgm:prSet/>
      <dgm:spPr/>
    </dgm:pt>
    <dgm:pt modelId="{834FD23E-8979-4C91-89CF-12D9AE5FDC71}" type="pres">
      <dgm:prSet presAssocID="{6FDC59D5-0A35-4591-AAFF-B48A171FE7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407184E-8A40-4967-A912-213A4D032492}" type="pres">
      <dgm:prSet presAssocID="{972C65FB-7431-4CBD-84E6-68CB89A210F3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BF864826-FE4E-43C0-9C01-E5E9A2552AC2}" type="pres">
      <dgm:prSet presAssocID="{2F0933B8-F492-4EE3-8AA0-B2C0B71BCEE8}" presName="parTrans" presStyleLbl="bgSibTrans2D1" presStyleIdx="0" presStyleCnt="4"/>
      <dgm:spPr/>
      <dgm:t>
        <a:bodyPr/>
        <a:lstStyle/>
        <a:p>
          <a:pPr rtl="1"/>
          <a:endParaRPr lang="ar-SA"/>
        </a:p>
      </dgm:t>
    </dgm:pt>
    <dgm:pt modelId="{19BAA969-5E63-4D8C-8C7E-6DF069BA41F4}" type="pres">
      <dgm:prSet presAssocID="{34DE38FD-A0B6-401D-814D-F5E8372D668F}" presName="node" presStyleLbl="node1" presStyleIdx="0" presStyleCnt="4" custRadScaleRad="99196" custRadScaleInc="27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6D9D0A4-2EE5-49F8-AC2A-09E91CA5E16B}" type="pres">
      <dgm:prSet presAssocID="{E04FE2BF-99B4-4204-A379-2343416F7F31}" presName="parTrans" presStyleLbl="bgSibTrans2D1" presStyleIdx="1" presStyleCnt="4"/>
      <dgm:spPr/>
      <dgm:t>
        <a:bodyPr/>
        <a:lstStyle/>
        <a:p>
          <a:pPr rtl="1"/>
          <a:endParaRPr lang="ar-SA"/>
        </a:p>
      </dgm:t>
    </dgm:pt>
    <dgm:pt modelId="{2E5ED935-DC4A-4D56-9922-07FE7816CBBE}" type="pres">
      <dgm:prSet presAssocID="{CF7C5129-40CD-4CD3-BEBF-57E5FEA2CDA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F5E6A93-7F4A-46D4-B8C1-99BBBA3382C4}" type="pres">
      <dgm:prSet presAssocID="{9ACE6DC0-CCD6-41B0-A0C5-0A6F063FDFBE}" presName="parTrans" presStyleLbl="bgSibTrans2D1" presStyleIdx="2" presStyleCnt="4"/>
      <dgm:spPr/>
      <dgm:t>
        <a:bodyPr/>
        <a:lstStyle/>
        <a:p>
          <a:pPr rtl="1"/>
          <a:endParaRPr lang="ar-SA"/>
        </a:p>
      </dgm:t>
    </dgm:pt>
    <dgm:pt modelId="{B2C4E694-4721-452F-BF84-57E9C836BE27}" type="pres">
      <dgm:prSet presAssocID="{7FDAB234-CB2F-46F3-93B0-A7E12A33D1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D458BB-F45A-4DEB-A710-D29287142EFA}" type="pres">
      <dgm:prSet presAssocID="{FC864941-1551-4C8D-9398-47C2CC87C357}" presName="parTrans" presStyleLbl="bgSibTrans2D1" presStyleIdx="3" presStyleCnt="4"/>
      <dgm:spPr/>
    </dgm:pt>
    <dgm:pt modelId="{01D054E5-1AE0-4EBE-AB81-95A8835C62D1}" type="pres">
      <dgm:prSet presAssocID="{1742A2C0-7DB1-4394-9549-3238BFB92C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4AF1156-A6F7-44CE-93F6-5A75DB841256}" srcId="{972C65FB-7431-4CBD-84E6-68CB89A210F3}" destId="{7FDAB234-CB2F-46F3-93B0-A7E12A33D176}" srcOrd="2" destOrd="0" parTransId="{9ACE6DC0-CCD6-41B0-A0C5-0A6F063FDFBE}" sibTransId="{181D788C-C032-4D5C-BBCE-E21F24011FDB}"/>
    <dgm:cxn modelId="{89535035-F2F3-46F0-A2F6-BB580A39F98B}" type="presOf" srcId="{1742A2C0-7DB1-4394-9549-3238BFB92CD0}" destId="{01D054E5-1AE0-4EBE-AB81-95A8835C62D1}" srcOrd="0" destOrd="0" presId="urn:microsoft.com/office/officeart/2005/8/layout/radial4"/>
    <dgm:cxn modelId="{BAB1BB7A-98FD-447B-B8D4-05505698F72C}" type="presOf" srcId="{7FDAB234-CB2F-46F3-93B0-A7E12A33D176}" destId="{B2C4E694-4721-452F-BF84-57E9C836BE27}" srcOrd="0" destOrd="0" presId="urn:microsoft.com/office/officeart/2005/8/layout/radial4"/>
    <dgm:cxn modelId="{A3E221ED-9F22-4A6F-8BA3-DDED937F023B}" type="presOf" srcId="{972C65FB-7431-4CBD-84E6-68CB89A210F3}" destId="{B407184E-8A40-4967-A912-213A4D032492}" srcOrd="0" destOrd="0" presId="urn:microsoft.com/office/officeart/2005/8/layout/radial4"/>
    <dgm:cxn modelId="{50CB1F75-EBF7-47F6-9DBB-7863BCE1F2F3}" type="presOf" srcId="{9ACE6DC0-CCD6-41B0-A0C5-0A6F063FDFBE}" destId="{8F5E6A93-7F4A-46D4-B8C1-99BBBA3382C4}" srcOrd="0" destOrd="0" presId="urn:microsoft.com/office/officeart/2005/8/layout/radial4"/>
    <dgm:cxn modelId="{BF64FF88-9089-47D1-81F3-8A47A665CF9F}" type="presOf" srcId="{6FDC59D5-0A35-4591-AAFF-B48A171FE7C3}" destId="{834FD23E-8979-4C91-89CF-12D9AE5FDC71}" srcOrd="0" destOrd="0" presId="urn:microsoft.com/office/officeart/2005/8/layout/radial4"/>
    <dgm:cxn modelId="{EF997BD2-2459-44FC-811C-04B0EE8EC602}" srcId="{972C65FB-7431-4CBD-84E6-68CB89A210F3}" destId="{1742A2C0-7DB1-4394-9549-3238BFB92CD0}" srcOrd="3" destOrd="0" parTransId="{FC864941-1551-4C8D-9398-47C2CC87C357}" sibTransId="{CA5CF376-C8D1-4C20-B5FD-B2A2B8687966}"/>
    <dgm:cxn modelId="{2ADFBF8E-AF00-4BED-A820-22B94DBE0184}" type="presOf" srcId="{2F0933B8-F492-4EE3-8AA0-B2C0B71BCEE8}" destId="{BF864826-FE4E-43C0-9C01-E5E9A2552AC2}" srcOrd="0" destOrd="0" presId="urn:microsoft.com/office/officeart/2005/8/layout/radial4"/>
    <dgm:cxn modelId="{F06AFE7C-6B26-4C17-83C6-B71F11973EC1}" srcId="{972C65FB-7431-4CBD-84E6-68CB89A210F3}" destId="{CF7C5129-40CD-4CD3-BEBF-57E5FEA2CDAD}" srcOrd="1" destOrd="0" parTransId="{E04FE2BF-99B4-4204-A379-2343416F7F31}" sibTransId="{4632DA49-308B-4DCB-8C35-E4DC2DA0464C}"/>
    <dgm:cxn modelId="{10EC335C-0870-4117-9CA8-62E75FAC7FC8}" type="presOf" srcId="{CF7C5129-40CD-4CD3-BEBF-57E5FEA2CDAD}" destId="{2E5ED935-DC4A-4D56-9922-07FE7816CBBE}" srcOrd="0" destOrd="0" presId="urn:microsoft.com/office/officeart/2005/8/layout/radial4"/>
    <dgm:cxn modelId="{D2EA1A4E-194A-48D4-A0F3-65DE89B4985A}" srcId="{972C65FB-7431-4CBD-84E6-68CB89A210F3}" destId="{34DE38FD-A0B6-401D-814D-F5E8372D668F}" srcOrd="0" destOrd="0" parTransId="{2F0933B8-F492-4EE3-8AA0-B2C0B71BCEE8}" sibTransId="{3E698772-392B-4BE7-89B5-43C2BA32D11D}"/>
    <dgm:cxn modelId="{13A32447-6FF4-4DCA-B6B0-CEC6F42EB22B}" type="presOf" srcId="{FC864941-1551-4C8D-9398-47C2CC87C357}" destId="{0BD458BB-F45A-4DEB-A710-D29287142EFA}" srcOrd="0" destOrd="0" presId="urn:microsoft.com/office/officeart/2005/8/layout/radial4"/>
    <dgm:cxn modelId="{43DFBCAB-C27D-4AF5-8500-94D869A11BDC}" type="presOf" srcId="{E04FE2BF-99B4-4204-A379-2343416F7F31}" destId="{76D9D0A4-2EE5-49F8-AC2A-09E91CA5E16B}" srcOrd="0" destOrd="0" presId="urn:microsoft.com/office/officeart/2005/8/layout/radial4"/>
    <dgm:cxn modelId="{DCF8B209-C4E2-405D-BBF3-2B4EF97E5306}" type="presOf" srcId="{34DE38FD-A0B6-401D-814D-F5E8372D668F}" destId="{19BAA969-5E63-4D8C-8C7E-6DF069BA41F4}" srcOrd="0" destOrd="0" presId="urn:microsoft.com/office/officeart/2005/8/layout/radial4"/>
    <dgm:cxn modelId="{2C0D1FBC-29C9-4913-93B4-D8746292588A}" srcId="{6FDC59D5-0A35-4591-AAFF-B48A171FE7C3}" destId="{972C65FB-7431-4CBD-84E6-68CB89A210F3}" srcOrd="0" destOrd="0" parTransId="{0B5D5160-C3ED-4793-AD43-793AC9E296AB}" sibTransId="{3CA4D0C6-6808-4E32-A010-53D620221DA5}"/>
    <dgm:cxn modelId="{9D4CA55F-D200-46C1-B247-1D558AFCDCB8}" type="presParOf" srcId="{834FD23E-8979-4C91-89CF-12D9AE5FDC71}" destId="{B407184E-8A40-4967-A912-213A4D032492}" srcOrd="0" destOrd="0" presId="urn:microsoft.com/office/officeart/2005/8/layout/radial4"/>
    <dgm:cxn modelId="{A0D524C5-2B24-4F27-943F-77BFE0BC2679}" type="presParOf" srcId="{834FD23E-8979-4C91-89CF-12D9AE5FDC71}" destId="{BF864826-FE4E-43C0-9C01-E5E9A2552AC2}" srcOrd="1" destOrd="0" presId="urn:microsoft.com/office/officeart/2005/8/layout/radial4"/>
    <dgm:cxn modelId="{FB4A23BE-E117-4AD0-AC05-E7035636AEAF}" type="presParOf" srcId="{834FD23E-8979-4C91-89CF-12D9AE5FDC71}" destId="{19BAA969-5E63-4D8C-8C7E-6DF069BA41F4}" srcOrd="2" destOrd="0" presId="urn:microsoft.com/office/officeart/2005/8/layout/radial4"/>
    <dgm:cxn modelId="{64867A81-D217-4D9E-93E6-ACE5EEBCD76E}" type="presParOf" srcId="{834FD23E-8979-4C91-89CF-12D9AE5FDC71}" destId="{76D9D0A4-2EE5-49F8-AC2A-09E91CA5E16B}" srcOrd="3" destOrd="0" presId="urn:microsoft.com/office/officeart/2005/8/layout/radial4"/>
    <dgm:cxn modelId="{591C0DC1-8F61-4BE8-A60A-23D4D82F47CB}" type="presParOf" srcId="{834FD23E-8979-4C91-89CF-12D9AE5FDC71}" destId="{2E5ED935-DC4A-4D56-9922-07FE7816CBBE}" srcOrd="4" destOrd="0" presId="urn:microsoft.com/office/officeart/2005/8/layout/radial4"/>
    <dgm:cxn modelId="{1F059E5E-4915-4EA3-A448-621072F8B011}" type="presParOf" srcId="{834FD23E-8979-4C91-89CF-12D9AE5FDC71}" destId="{8F5E6A93-7F4A-46D4-B8C1-99BBBA3382C4}" srcOrd="5" destOrd="0" presId="urn:microsoft.com/office/officeart/2005/8/layout/radial4"/>
    <dgm:cxn modelId="{95D37C1B-F462-486E-904F-BEBA8361461F}" type="presParOf" srcId="{834FD23E-8979-4C91-89CF-12D9AE5FDC71}" destId="{B2C4E694-4721-452F-BF84-57E9C836BE27}" srcOrd="6" destOrd="0" presId="urn:microsoft.com/office/officeart/2005/8/layout/radial4"/>
    <dgm:cxn modelId="{E0E49AD8-01A1-469F-B96A-9F2A5229B78B}" type="presParOf" srcId="{834FD23E-8979-4C91-89CF-12D9AE5FDC71}" destId="{0BD458BB-F45A-4DEB-A710-D29287142EFA}" srcOrd="7" destOrd="0" presId="urn:microsoft.com/office/officeart/2005/8/layout/radial4"/>
    <dgm:cxn modelId="{2273D376-6C02-4AF9-B1C1-177314DAFEE9}" type="presParOf" srcId="{834FD23E-8979-4C91-89CF-12D9AE5FDC71}" destId="{01D054E5-1AE0-4EBE-AB81-95A8835C62D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6698F03-F575-401F-8FA5-32F6017F61EC}" type="doc">
      <dgm:prSet loTypeId="urn:microsoft.com/office/officeart/2005/8/layout/bList2" loCatId="list" qsTypeId="urn:microsoft.com/office/officeart/2005/8/quickstyle/3d1" qsCatId="3D" csTypeId="urn:microsoft.com/office/officeart/2005/8/colors/colorful1" csCatId="colorful" phldr="1"/>
      <dgm:spPr/>
    </dgm:pt>
    <dgm:pt modelId="{B9BFB6CF-C773-4CA3-9ADC-C6CC721350ED}">
      <dgm:prSet phldrT="[نص]"/>
      <dgm:spPr/>
      <dgm:t>
        <a:bodyPr/>
        <a:lstStyle/>
        <a:p>
          <a:pPr algn="r" rtl="1"/>
          <a:r>
            <a:rPr lang="ar-SA" dirty="0" smtClean="0">
              <a:cs typeface="AdvertisingBold" pitchFamily="2" charset="-78"/>
            </a:rPr>
            <a:t>التحسين والتطوير</a:t>
          </a:r>
          <a:endParaRPr lang="ar-SA" dirty="0">
            <a:cs typeface="AdvertisingBold" pitchFamily="2" charset="-78"/>
          </a:endParaRPr>
        </a:p>
      </dgm:t>
    </dgm:pt>
    <dgm:pt modelId="{BF8E8446-902E-4758-8DA2-011755BF1D5D}" type="par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BC54A6E4-E9D3-4E50-A4D8-3A9B148573F4}" type="sib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6207FB63-2A13-47C1-99D0-51780EB8E63D}" type="pres">
      <dgm:prSet presAssocID="{86698F03-F575-401F-8FA5-32F6017F61EC}" presName="diagram" presStyleCnt="0">
        <dgm:presLayoutVars>
          <dgm:dir/>
          <dgm:animLvl val="lvl"/>
          <dgm:resizeHandles val="exact"/>
        </dgm:presLayoutVars>
      </dgm:prSet>
      <dgm:spPr/>
    </dgm:pt>
    <dgm:pt modelId="{05929299-7CA7-4607-BD24-5C8E12D5CCF6}" type="pres">
      <dgm:prSet presAssocID="{B9BFB6CF-C773-4CA3-9ADC-C6CC721350ED}" presName="compNode" presStyleCnt="0"/>
      <dgm:spPr/>
    </dgm:pt>
    <dgm:pt modelId="{43B73267-3601-4ECF-A10F-920C398E74A3}" type="pres">
      <dgm:prSet presAssocID="{B9BFB6CF-C773-4CA3-9ADC-C6CC721350ED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DF4E23B0-694A-49B4-8944-BD1D5767D762}" type="pres">
      <dgm:prSet presAssocID="{B9BFB6CF-C773-4CA3-9ADC-C6CC721350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777FDA-DA0A-476A-98B5-D8DCE3BD4C3C}" type="pres">
      <dgm:prSet presAssocID="{B9BFB6CF-C773-4CA3-9ADC-C6CC721350ED}" presName="parentRect" presStyleLbl="alignNode1" presStyleIdx="0" presStyleCnt="1"/>
      <dgm:spPr/>
      <dgm:t>
        <a:bodyPr/>
        <a:lstStyle/>
        <a:p>
          <a:pPr rtl="1"/>
          <a:endParaRPr lang="ar-SA"/>
        </a:p>
      </dgm:t>
    </dgm:pt>
    <dgm:pt modelId="{223CC07F-C36D-418C-8251-4EAE0DCA7D19}" type="pres">
      <dgm:prSet presAssocID="{B9BFB6CF-C773-4CA3-9ADC-C6CC721350ED}" presName="adorn" presStyleLbl="fgAccFollowNode1" presStyleIdx="0" presStyleCn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90310AA-E261-49B1-9A38-49B0BAA255CD}" srcId="{86698F03-F575-401F-8FA5-32F6017F61EC}" destId="{B9BFB6CF-C773-4CA3-9ADC-C6CC721350ED}" srcOrd="0" destOrd="0" parTransId="{BF8E8446-902E-4758-8DA2-011755BF1D5D}" sibTransId="{BC54A6E4-E9D3-4E50-A4D8-3A9B148573F4}"/>
    <dgm:cxn modelId="{53E6E016-1C0D-4373-BDED-B8A01217E95C}" type="presOf" srcId="{B9BFB6CF-C773-4CA3-9ADC-C6CC721350ED}" destId="{B3777FDA-DA0A-476A-98B5-D8DCE3BD4C3C}" srcOrd="1" destOrd="0" presId="urn:microsoft.com/office/officeart/2005/8/layout/bList2"/>
    <dgm:cxn modelId="{B5F49B98-6AC7-4A5E-A788-813DBF23E9B6}" type="presOf" srcId="{86698F03-F575-401F-8FA5-32F6017F61EC}" destId="{6207FB63-2A13-47C1-99D0-51780EB8E63D}" srcOrd="0" destOrd="0" presId="urn:microsoft.com/office/officeart/2005/8/layout/bList2"/>
    <dgm:cxn modelId="{518F4489-256F-4311-A35D-B472CCEC37F1}" type="presOf" srcId="{B9BFB6CF-C773-4CA3-9ADC-C6CC721350ED}" destId="{DF4E23B0-694A-49B4-8944-BD1D5767D762}" srcOrd="0" destOrd="0" presId="urn:microsoft.com/office/officeart/2005/8/layout/bList2"/>
    <dgm:cxn modelId="{320F1120-56AE-482C-8631-8EC18C43C097}" type="presParOf" srcId="{6207FB63-2A13-47C1-99D0-51780EB8E63D}" destId="{05929299-7CA7-4607-BD24-5C8E12D5CCF6}" srcOrd="0" destOrd="0" presId="urn:microsoft.com/office/officeart/2005/8/layout/bList2"/>
    <dgm:cxn modelId="{80A8979C-6CFB-4EAA-8A6A-9B32959A238B}" type="presParOf" srcId="{05929299-7CA7-4607-BD24-5C8E12D5CCF6}" destId="{43B73267-3601-4ECF-A10F-920C398E74A3}" srcOrd="0" destOrd="0" presId="urn:microsoft.com/office/officeart/2005/8/layout/bList2"/>
    <dgm:cxn modelId="{9C862DD1-AB13-45BB-89B4-79C0817F9272}" type="presParOf" srcId="{05929299-7CA7-4607-BD24-5C8E12D5CCF6}" destId="{DF4E23B0-694A-49B4-8944-BD1D5767D762}" srcOrd="1" destOrd="0" presId="urn:microsoft.com/office/officeart/2005/8/layout/bList2"/>
    <dgm:cxn modelId="{961436AE-01D1-4071-9BC4-723242102B85}" type="presParOf" srcId="{05929299-7CA7-4607-BD24-5C8E12D5CCF6}" destId="{B3777FDA-DA0A-476A-98B5-D8DCE3BD4C3C}" srcOrd="2" destOrd="0" presId="urn:microsoft.com/office/officeart/2005/8/layout/bList2"/>
    <dgm:cxn modelId="{7C374566-9A7F-4D83-B646-7DE57641435A}" type="presParOf" srcId="{05929299-7CA7-4607-BD24-5C8E12D5CCF6}" destId="{223CC07F-C36D-418C-8251-4EAE0DCA7D1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D17A4F2-B7CF-4E81-83D9-1D30DD5F5DCD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05BAB86F-8642-49A4-8125-0A104BA2D581}">
      <dgm:prSet phldrT="[نص]"/>
      <dgm:spPr/>
      <dgm:t>
        <a:bodyPr/>
        <a:lstStyle/>
        <a:p>
          <a:pPr algn="just" rtl="1"/>
          <a:r>
            <a:rPr lang="ar-SA" b="0" i="0" dirty="0" smtClean="0">
              <a:cs typeface="AdvertisingBold" pitchFamily="2" charset="-78"/>
            </a:rPr>
            <a:t>الهيكلة الإدارية</a:t>
          </a:r>
          <a:endParaRPr lang="ar-SA" dirty="0">
            <a:cs typeface="AdvertisingBold" pitchFamily="2" charset="-78"/>
          </a:endParaRPr>
        </a:p>
      </dgm:t>
    </dgm:pt>
    <dgm:pt modelId="{F12E2580-F46A-4465-9D63-D4E23303CFA5}" type="parTrans" cxnId="{1F87CEDD-52E8-4E5D-8085-940449D1DB3A}">
      <dgm:prSet/>
      <dgm:spPr/>
      <dgm:t>
        <a:bodyPr/>
        <a:lstStyle/>
        <a:p>
          <a:pPr rtl="1"/>
          <a:endParaRPr lang="ar-SA"/>
        </a:p>
      </dgm:t>
    </dgm:pt>
    <dgm:pt modelId="{D958AB4A-CC00-4348-89F4-D454AF967E56}" type="sibTrans" cxnId="{1F87CEDD-52E8-4E5D-8085-940449D1DB3A}">
      <dgm:prSet/>
      <dgm:spPr/>
      <dgm:t>
        <a:bodyPr/>
        <a:lstStyle/>
        <a:p>
          <a:pPr rtl="1"/>
          <a:endParaRPr lang="ar-SA"/>
        </a:p>
      </dgm:t>
    </dgm:pt>
    <dgm:pt modelId="{D2176E41-7577-49F2-B4DA-1BB0628AF1D9}">
      <dgm:prSet phldrT="[نص]"/>
      <dgm:spPr/>
      <dgm:t>
        <a:bodyPr/>
        <a:lstStyle/>
        <a:p>
          <a:pPr algn="just" rtl="1"/>
          <a:r>
            <a:rPr lang="ar-SA" b="0" i="0" dirty="0" smtClean="0">
              <a:cs typeface="AdvertisingBold" pitchFamily="2" charset="-78"/>
            </a:rPr>
            <a:t>التعاملات </a:t>
          </a:r>
          <a:r>
            <a:rPr lang="ar-SA" b="0" i="0" dirty="0" err="1" smtClean="0">
              <a:cs typeface="AdvertisingBold" pitchFamily="2" charset="-78"/>
            </a:rPr>
            <a:t>الألكترونية</a:t>
          </a:r>
          <a:endParaRPr lang="ar-SA" dirty="0">
            <a:cs typeface="AdvertisingBold" pitchFamily="2" charset="-78"/>
          </a:endParaRPr>
        </a:p>
      </dgm:t>
    </dgm:pt>
    <dgm:pt modelId="{1EFE4705-520D-49CB-A1CD-0C1CBD2BDE2F}" type="parTrans" cxnId="{FFBE1716-139B-4142-9CAC-C7DA33DA39F9}">
      <dgm:prSet/>
      <dgm:spPr/>
      <dgm:t>
        <a:bodyPr/>
        <a:lstStyle/>
        <a:p>
          <a:pPr rtl="1"/>
          <a:endParaRPr lang="ar-SA"/>
        </a:p>
      </dgm:t>
    </dgm:pt>
    <dgm:pt modelId="{FAC9E836-2F0D-4BAB-B365-91413BB6FC12}" type="sibTrans" cxnId="{FFBE1716-139B-4142-9CAC-C7DA33DA39F9}">
      <dgm:prSet/>
      <dgm:spPr/>
      <dgm:t>
        <a:bodyPr/>
        <a:lstStyle/>
        <a:p>
          <a:pPr rtl="1"/>
          <a:endParaRPr lang="ar-SA"/>
        </a:p>
      </dgm:t>
    </dgm:pt>
    <dgm:pt modelId="{A7D71193-59F2-44B5-B40A-D3B2F297B9C9}">
      <dgm:prSet phldrT="[نص]"/>
      <dgm:spPr/>
      <dgm:t>
        <a:bodyPr/>
        <a:lstStyle/>
        <a:p>
          <a:pPr algn="just" rtl="1"/>
          <a:r>
            <a:rPr lang="ar-SA" dirty="0" smtClean="0">
              <a:cs typeface="AdvertisingBold" pitchFamily="2" charset="-78"/>
            </a:rPr>
            <a:t>ضبط جودة البرامج</a:t>
          </a:r>
          <a:endParaRPr lang="ar-SA" dirty="0">
            <a:cs typeface="AdvertisingBold" pitchFamily="2" charset="-78"/>
          </a:endParaRPr>
        </a:p>
      </dgm:t>
    </dgm:pt>
    <dgm:pt modelId="{F08C9DDD-A171-426E-B2A7-6CB0A149E497}" type="sibTrans" cxnId="{34E92C0D-C53A-413D-9DF9-4DF60B52E98E}">
      <dgm:prSet/>
      <dgm:spPr/>
      <dgm:t>
        <a:bodyPr/>
        <a:lstStyle/>
        <a:p>
          <a:pPr rtl="1"/>
          <a:endParaRPr lang="ar-SA"/>
        </a:p>
      </dgm:t>
    </dgm:pt>
    <dgm:pt modelId="{62A50A08-7D7C-4E37-8983-8E18E4F364E0}" type="parTrans" cxnId="{34E92C0D-C53A-413D-9DF9-4DF60B52E98E}">
      <dgm:prSet/>
      <dgm:spPr/>
      <dgm:t>
        <a:bodyPr/>
        <a:lstStyle/>
        <a:p>
          <a:pPr rtl="1"/>
          <a:endParaRPr lang="ar-SA"/>
        </a:p>
      </dgm:t>
    </dgm:pt>
    <dgm:pt modelId="{B8752921-7EB9-4C33-9CB4-9D40C666C5A3}" type="pres">
      <dgm:prSet presAssocID="{2D17A4F2-B7CF-4E81-83D9-1D30DD5F5D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4DA57B3-CBBD-4EBA-99F3-6212C22A4E62}" type="pres">
      <dgm:prSet presAssocID="{05BAB86F-8642-49A4-8125-0A104BA2D581}" presName="parentLin" presStyleCnt="0"/>
      <dgm:spPr/>
    </dgm:pt>
    <dgm:pt modelId="{1F0221A4-184E-4256-A0D7-30844878C8BC}" type="pres">
      <dgm:prSet presAssocID="{05BAB86F-8642-49A4-8125-0A104BA2D581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EA6A346E-581D-4A35-96FA-2A3BBA42C579}" type="pres">
      <dgm:prSet presAssocID="{05BAB86F-8642-49A4-8125-0A104BA2D58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43F6CB2-7B66-42DF-A084-B1C477DC2533}" type="pres">
      <dgm:prSet presAssocID="{05BAB86F-8642-49A4-8125-0A104BA2D581}" presName="negativeSpace" presStyleCnt="0"/>
      <dgm:spPr/>
    </dgm:pt>
    <dgm:pt modelId="{C0E657A1-B908-4D82-933E-6F959F323DC1}" type="pres">
      <dgm:prSet presAssocID="{05BAB86F-8642-49A4-8125-0A104BA2D581}" presName="childText" presStyleLbl="conFgAcc1" presStyleIdx="0" presStyleCnt="3">
        <dgm:presLayoutVars>
          <dgm:bulletEnabled val="1"/>
        </dgm:presLayoutVars>
      </dgm:prSet>
      <dgm:spPr/>
    </dgm:pt>
    <dgm:pt modelId="{5248CEC2-A224-4D43-AA86-96F97A240287}" type="pres">
      <dgm:prSet presAssocID="{D958AB4A-CC00-4348-89F4-D454AF967E56}" presName="spaceBetweenRectangles" presStyleCnt="0"/>
      <dgm:spPr/>
    </dgm:pt>
    <dgm:pt modelId="{A64C38A9-5D4C-4EEA-A8C7-0C68242FC16C}" type="pres">
      <dgm:prSet presAssocID="{D2176E41-7577-49F2-B4DA-1BB0628AF1D9}" presName="parentLin" presStyleCnt="0"/>
      <dgm:spPr/>
    </dgm:pt>
    <dgm:pt modelId="{7D4DF195-C68B-4234-92E0-8F7AFDB5EE48}" type="pres">
      <dgm:prSet presAssocID="{D2176E41-7577-49F2-B4DA-1BB0628AF1D9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9546ACD3-AA16-4F80-97FF-7308D665F6BE}" type="pres">
      <dgm:prSet presAssocID="{D2176E41-7577-49F2-B4DA-1BB0628AF1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76A5389-B49F-4BBD-865D-C9B51688C774}" type="pres">
      <dgm:prSet presAssocID="{D2176E41-7577-49F2-B4DA-1BB0628AF1D9}" presName="negativeSpace" presStyleCnt="0"/>
      <dgm:spPr/>
    </dgm:pt>
    <dgm:pt modelId="{A012180C-3E5D-471D-A380-75635CE2D622}" type="pres">
      <dgm:prSet presAssocID="{D2176E41-7577-49F2-B4DA-1BB0628AF1D9}" presName="childText" presStyleLbl="conFgAcc1" presStyleIdx="1" presStyleCnt="3">
        <dgm:presLayoutVars>
          <dgm:bulletEnabled val="1"/>
        </dgm:presLayoutVars>
      </dgm:prSet>
      <dgm:spPr/>
    </dgm:pt>
    <dgm:pt modelId="{35880B1D-519B-4B50-9EFB-254F6003EAEA}" type="pres">
      <dgm:prSet presAssocID="{FAC9E836-2F0D-4BAB-B365-91413BB6FC12}" presName="spaceBetweenRectangles" presStyleCnt="0"/>
      <dgm:spPr/>
    </dgm:pt>
    <dgm:pt modelId="{12FA8A5F-AFF1-484D-872E-1F69A2CBDB8A}" type="pres">
      <dgm:prSet presAssocID="{A7D71193-59F2-44B5-B40A-D3B2F297B9C9}" presName="parentLin" presStyleCnt="0"/>
      <dgm:spPr/>
    </dgm:pt>
    <dgm:pt modelId="{D1962217-9B06-4605-A07B-C5EFF993DCB3}" type="pres">
      <dgm:prSet presAssocID="{A7D71193-59F2-44B5-B40A-D3B2F297B9C9}" presName="parentLeftMargin" presStyleLbl="node1" presStyleIdx="1" presStyleCnt="3"/>
      <dgm:spPr/>
      <dgm:t>
        <a:bodyPr/>
        <a:lstStyle/>
        <a:p>
          <a:pPr rtl="1"/>
          <a:endParaRPr lang="ar-SA"/>
        </a:p>
      </dgm:t>
    </dgm:pt>
    <dgm:pt modelId="{56DD607E-0E76-4F39-9FAA-6C965E132AD0}" type="pres">
      <dgm:prSet presAssocID="{A7D71193-59F2-44B5-B40A-D3B2F297B9C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9A4C08-81C9-4CB2-8521-47CC70707425}" type="pres">
      <dgm:prSet presAssocID="{A7D71193-59F2-44B5-B40A-D3B2F297B9C9}" presName="negativeSpace" presStyleCnt="0"/>
      <dgm:spPr/>
    </dgm:pt>
    <dgm:pt modelId="{8CB70A4E-FF0B-4665-A009-071B13A4F130}" type="pres">
      <dgm:prSet presAssocID="{A7D71193-59F2-44B5-B40A-D3B2F297B9C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A966C8D-52E1-46DA-9346-09A9E1A81F2B}" type="presOf" srcId="{05BAB86F-8642-49A4-8125-0A104BA2D581}" destId="{EA6A346E-581D-4A35-96FA-2A3BBA42C579}" srcOrd="1" destOrd="0" presId="urn:microsoft.com/office/officeart/2005/8/layout/list1"/>
    <dgm:cxn modelId="{09C43F11-973B-4AED-98DB-43DFF12A972E}" type="presOf" srcId="{D2176E41-7577-49F2-B4DA-1BB0628AF1D9}" destId="{9546ACD3-AA16-4F80-97FF-7308D665F6BE}" srcOrd="1" destOrd="0" presId="urn:microsoft.com/office/officeart/2005/8/layout/list1"/>
    <dgm:cxn modelId="{A10F09BF-0F75-41D6-BF68-79505BDC6E68}" type="presOf" srcId="{A7D71193-59F2-44B5-B40A-D3B2F297B9C9}" destId="{56DD607E-0E76-4F39-9FAA-6C965E132AD0}" srcOrd="1" destOrd="0" presId="urn:microsoft.com/office/officeart/2005/8/layout/list1"/>
    <dgm:cxn modelId="{C2495D01-807A-4887-BD8D-DEB34DF8E956}" type="presOf" srcId="{05BAB86F-8642-49A4-8125-0A104BA2D581}" destId="{1F0221A4-184E-4256-A0D7-30844878C8BC}" srcOrd="0" destOrd="0" presId="urn:microsoft.com/office/officeart/2005/8/layout/list1"/>
    <dgm:cxn modelId="{0A2014F4-C0AC-40BB-BC3C-FD97E13CC38F}" type="presOf" srcId="{D2176E41-7577-49F2-B4DA-1BB0628AF1D9}" destId="{7D4DF195-C68B-4234-92E0-8F7AFDB5EE48}" srcOrd="0" destOrd="0" presId="urn:microsoft.com/office/officeart/2005/8/layout/list1"/>
    <dgm:cxn modelId="{34E92C0D-C53A-413D-9DF9-4DF60B52E98E}" srcId="{2D17A4F2-B7CF-4E81-83D9-1D30DD5F5DCD}" destId="{A7D71193-59F2-44B5-B40A-D3B2F297B9C9}" srcOrd="2" destOrd="0" parTransId="{62A50A08-7D7C-4E37-8983-8E18E4F364E0}" sibTransId="{F08C9DDD-A171-426E-B2A7-6CB0A149E497}"/>
    <dgm:cxn modelId="{FFBE1716-139B-4142-9CAC-C7DA33DA39F9}" srcId="{2D17A4F2-B7CF-4E81-83D9-1D30DD5F5DCD}" destId="{D2176E41-7577-49F2-B4DA-1BB0628AF1D9}" srcOrd="1" destOrd="0" parTransId="{1EFE4705-520D-49CB-A1CD-0C1CBD2BDE2F}" sibTransId="{FAC9E836-2F0D-4BAB-B365-91413BB6FC12}"/>
    <dgm:cxn modelId="{1F87CEDD-52E8-4E5D-8085-940449D1DB3A}" srcId="{2D17A4F2-B7CF-4E81-83D9-1D30DD5F5DCD}" destId="{05BAB86F-8642-49A4-8125-0A104BA2D581}" srcOrd="0" destOrd="0" parTransId="{F12E2580-F46A-4465-9D63-D4E23303CFA5}" sibTransId="{D958AB4A-CC00-4348-89F4-D454AF967E56}"/>
    <dgm:cxn modelId="{0F22C141-608A-4D3E-BD98-A37A9E31971A}" type="presOf" srcId="{2D17A4F2-B7CF-4E81-83D9-1D30DD5F5DCD}" destId="{B8752921-7EB9-4C33-9CB4-9D40C666C5A3}" srcOrd="0" destOrd="0" presId="urn:microsoft.com/office/officeart/2005/8/layout/list1"/>
    <dgm:cxn modelId="{67A453E7-C737-4351-A572-C9BBCD6E40F6}" type="presOf" srcId="{A7D71193-59F2-44B5-B40A-D3B2F297B9C9}" destId="{D1962217-9B06-4605-A07B-C5EFF993DCB3}" srcOrd="0" destOrd="0" presId="urn:microsoft.com/office/officeart/2005/8/layout/list1"/>
    <dgm:cxn modelId="{A0F88B15-DC83-46F8-B2C1-567B802E9118}" type="presParOf" srcId="{B8752921-7EB9-4C33-9CB4-9D40C666C5A3}" destId="{94DA57B3-CBBD-4EBA-99F3-6212C22A4E62}" srcOrd="0" destOrd="0" presId="urn:microsoft.com/office/officeart/2005/8/layout/list1"/>
    <dgm:cxn modelId="{0E29710A-6A2A-40EB-B7FD-A59EEDAF9405}" type="presParOf" srcId="{94DA57B3-CBBD-4EBA-99F3-6212C22A4E62}" destId="{1F0221A4-184E-4256-A0D7-30844878C8BC}" srcOrd="0" destOrd="0" presId="urn:microsoft.com/office/officeart/2005/8/layout/list1"/>
    <dgm:cxn modelId="{5A84EA48-DA36-48B8-8B80-5D5B7E040F76}" type="presParOf" srcId="{94DA57B3-CBBD-4EBA-99F3-6212C22A4E62}" destId="{EA6A346E-581D-4A35-96FA-2A3BBA42C579}" srcOrd="1" destOrd="0" presId="urn:microsoft.com/office/officeart/2005/8/layout/list1"/>
    <dgm:cxn modelId="{A600C82C-7647-45DE-96CD-347247365FCF}" type="presParOf" srcId="{B8752921-7EB9-4C33-9CB4-9D40C666C5A3}" destId="{F43F6CB2-7B66-42DF-A084-B1C477DC2533}" srcOrd="1" destOrd="0" presId="urn:microsoft.com/office/officeart/2005/8/layout/list1"/>
    <dgm:cxn modelId="{2B08E8E2-06E2-404A-B4AB-4613D8436C70}" type="presParOf" srcId="{B8752921-7EB9-4C33-9CB4-9D40C666C5A3}" destId="{C0E657A1-B908-4D82-933E-6F959F323DC1}" srcOrd="2" destOrd="0" presId="urn:microsoft.com/office/officeart/2005/8/layout/list1"/>
    <dgm:cxn modelId="{96A166A2-8B11-42CF-BE09-FAF1E52E4B0D}" type="presParOf" srcId="{B8752921-7EB9-4C33-9CB4-9D40C666C5A3}" destId="{5248CEC2-A224-4D43-AA86-96F97A240287}" srcOrd="3" destOrd="0" presId="urn:microsoft.com/office/officeart/2005/8/layout/list1"/>
    <dgm:cxn modelId="{D67BD946-13D0-42A5-B179-4F4071384E28}" type="presParOf" srcId="{B8752921-7EB9-4C33-9CB4-9D40C666C5A3}" destId="{A64C38A9-5D4C-4EEA-A8C7-0C68242FC16C}" srcOrd="4" destOrd="0" presId="urn:microsoft.com/office/officeart/2005/8/layout/list1"/>
    <dgm:cxn modelId="{A5C21CB6-20B9-4EED-915F-E5FE9AB2742B}" type="presParOf" srcId="{A64C38A9-5D4C-4EEA-A8C7-0C68242FC16C}" destId="{7D4DF195-C68B-4234-92E0-8F7AFDB5EE48}" srcOrd="0" destOrd="0" presId="urn:microsoft.com/office/officeart/2005/8/layout/list1"/>
    <dgm:cxn modelId="{714FC612-835D-4996-B229-26104AC7686A}" type="presParOf" srcId="{A64C38A9-5D4C-4EEA-A8C7-0C68242FC16C}" destId="{9546ACD3-AA16-4F80-97FF-7308D665F6BE}" srcOrd="1" destOrd="0" presId="urn:microsoft.com/office/officeart/2005/8/layout/list1"/>
    <dgm:cxn modelId="{F5EF4861-FEE1-43CA-BEC4-646885F83E3F}" type="presParOf" srcId="{B8752921-7EB9-4C33-9CB4-9D40C666C5A3}" destId="{176A5389-B49F-4BBD-865D-C9B51688C774}" srcOrd="5" destOrd="0" presId="urn:microsoft.com/office/officeart/2005/8/layout/list1"/>
    <dgm:cxn modelId="{F1583A2C-14DA-4F26-A9ED-2C47C99F5CAF}" type="presParOf" srcId="{B8752921-7EB9-4C33-9CB4-9D40C666C5A3}" destId="{A012180C-3E5D-471D-A380-75635CE2D622}" srcOrd="6" destOrd="0" presId="urn:microsoft.com/office/officeart/2005/8/layout/list1"/>
    <dgm:cxn modelId="{2FEB69F0-741F-43D8-BD90-9A3644A5A262}" type="presParOf" srcId="{B8752921-7EB9-4C33-9CB4-9D40C666C5A3}" destId="{35880B1D-519B-4B50-9EFB-254F6003EAEA}" srcOrd="7" destOrd="0" presId="urn:microsoft.com/office/officeart/2005/8/layout/list1"/>
    <dgm:cxn modelId="{CB569B15-36C6-4F9D-999B-FE0AD075DB1C}" type="presParOf" srcId="{B8752921-7EB9-4C33-9CB4-9D40C666C5A3}" destId="{12FA8A5F-AFF1-484D-872E-1F69A2CBDB8A}" srcOrd="8" destOrd="0" presId="urn:microsoft.com/office/officeart/2005/8/layout/list1"/>
    <dgm:cxn modelId="{2E265C9F-8270-4898-8704-360CDB97024F}" type="presParOf" srcId="{12FA8A5F-AFF1-484D-872E-1F69A2CBDB8A}" destId="{D1962217-9B06-4605-A07B-C5EFF993DCB3}" srcOrd="0" destOrd="0" presId="urn:microsoft.com/office/officeart/2005/8/layout/list1"/>
    <dgm:cxn modelId="{E5CC6572-EE6D-44AE-A5E3-63F2A4022DC7}" type="presParOf" srcId="{12FA8A5F-AFF1-484D-872E-1F69A2CBDB8A}" destId="{56DD607E-0E76-4F39-9FAA-6C965E132AD0}" srcOrd="1" destOrd="0" presId="urn:microsoft.com/office/officeart/2005/8/layout/list1"/>
    <dgm:cxn modelId="{F6DF6CDA-6878-4326-AC1E-9BAF0C41EC13}" type="presParOf" srcId="{B8752921-7EB9-4C33-9CB4-9D40C666C5A3}" destId="{EC9A4C08-81C9-4CB2-8521-47CC70707425}" srcOrd="9" destOrd="0" presId="urn:microsoft.com/office/officeart/2005/8/layout/list1"/>
    <dgm:cxn modelId="{EC046D79-089C-4AC3-8174-0D2199534DC3}" type="presParOf" srcId="{B8752921-7EB9-4C33-9CB4-9D40C666C5A3}" destId="{8CB70A4E-FF0B-4665-A009-071B13A4F1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B3EBA1-F416-4C39-A636-4A5BD335EB0C}" type="doc">
      <dgm:prSet loTypeId="urn:microsoft.com/office/officeart/2005/8/layout/cycle3" loCatId="cycl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pPr rtl="1"/>
          <a:endParaRPr lang="ar-SA"/>
        </a:p>
      </dgm:t>
    </dgm:pt>
    <dgm:pt modelId="{D5FB663F-1417-4707-A03D-A9E9D8F9E18D}">
      <dgm:prSet phldrT="[نص]"/>
      <dgm:spPr/>
      <dgm:t>
        <a:bodyPr/>
        <a:lstStyle/>
        <a:p>
          <a:pPr rtl="1"/>
          <a:r>
            <a:rPr lang="ar-SA" dirty="0">
              <a:cs typeface="AL-Mateen" pitchFamily="2" charset="-78"/>
            </a:rPr>
            <a:t>العمادة تضطلع بثلث دور جامعة</a:t>
          </a:r>
        </a:p>
      </dgm:t>
    </dgm:pt>
    <dgm:pt modelId="{38E74C8C-8A86-4D47-B88C-FBEAE72F5308}" type="parTrans" cxnId="{163E6136-1121-49E2-8A86-B3DF73DB38D6}">
      <dgm:prSet/>
      <dgm:spPr/>
      <dgm:t>
        <a:bodyPr/>
        <a:lstStyle/>
        <a:p>
          <a:pPr rtl="1"/>
          <a:endParaRPr lang="ar-SA"/>
        </a:p>
      </dgm:t>
    </dgm:pt>
    <dgm:pt modelId="{6943E963-DDFE-4738-B7F9-8AFC06420E58}" type="sibTrans" cxnId="{163E6136-1121-49E2-8A86-B3DF73DB38D6}">
      <dgm:prSet/>
      <dgm:spPr/>
      <dgm:t>
        <a:bodyPr/>
        <a:lstStyle/>
        <a:p>
          <a:pPr rtl="1"/>
          <a:endParaRPr lang="ar-SA"/>
        </a:p>
      </dgm:t>
    </dgm:pt>
    <dgm:pt modelId="{5C1B1400-A87A-461A-B4D8-970E3B2E129F}">
      <dgm:prSet phldrT="[نص]"/>
      <dgm:spPr/>
      <dgm:t>
        <a:bodyPr/>
        <a:lstStyle/>
        <a:p>
          <a:pPr rtl="1"/>
          <a:r>
            <a:rPr lang="ar-SA" dirty="0">
              <a:cs typeface="AL-Mateen" pitchFamily="2" charset="-78"/>
            </a:rPr>
            <a:t>التقويم في ضوء الجودة</a:t>
          </a:r>
        </a:p>
      </dgm:t>
    </dgm:pt>
    <dgm:pt modelId="{2D4EA4AC-7950-42B5-8525-E1B6A66B779E}" type="parTrans" cxnId="{2AB18D5A-1058-4D5D-B4D4-B4C00890E2CC}">
      <dgm:prSet/>
      <dgm:spPr/>
      <dgm:t>
        <a:bodyPr/>
        <a:lstStyle/>
        <a:p>
          <a:pPr rtl="1"/>
          <a:endParaRPr lang="ar-SA"/>
        </a:p>
      </dgm:t>
    </dgm:pt>
    <dgm:pt modelId="{17A0F9F2-3577-4321-AB43-381E70C0ABDC}" type="sibTrans" cxnId="{2AB18D5A-1058-4D5D-B4D4-B4C00890E2CC}">
      <dgm:prSet/>
      <dgm:spPr/>
      <dgm:t>
        <a:bodyPr/>
        <a:lstStyle/>
        <a:p>
          <a:pPr rtl="1"/>
          <a:endParaRPr lang="ar-SA"/>
        </a:p>
      </dgm:t>
    </dgm:pt>
    <dgm:pt modelId="{3210DB6C-EA60-49E5-ADCE-F8937296BA3C}">
      <dgm:prSet phldrT="[نص]"/>
      <dgm:spPr/>
      <dgm:t>
        <a:bodyPr/>
        <a:lstStyle/>
        <a:p>
          <a:pPr rtl="1"/>
          <a:r>
            <a:rPr lang="ar-SA" dirty="0">
              <a:cs typeface="AL-Mateen" pitchFamily="2" charset="-78"/>
            </a:rPr>
            <a:t>تلبية طموح المجتمع</a:t>
          </a:r>
        </a:p>
      </dgm:t>
    </dgm:pt>
    <dgm:pt modelId="{4D6C5815-165C-4473-8A2D-3D21852D196C}" type="parTrans" cxnId="{F8B20628-EA13-45F3-BD5C-D35D0BC5C77A}">
      <dgm:prSet/>
      <dgm:spPr/>
      <dgm:t>
        <a:bodyPr/>
        <a:lstStyle/>
        <a:p>
          <a:pPr rtl="1"/>
          <a:endParaRPr lang="ar-SA"/>
        </a:p>
      </dgm:t>
    </dgm:pt>
    <dgm:pt modelId="{8EE2AFBB-DD23-409B-A054-82C47A866E8A}" type="sibTrans" cxnId="{F8B20628-EA13-45F3-BD5C-D35D0BC5C77A}">
      <dgm:prSet/>
      <dgm:spPr/>
      <dgm:t>
        <a:bodyPr/>
        <a:lstStyle/>
        <a:p>
          <a:pPr rtl="1"/>
          <a:endParaRPr lang="ar-SA"/>
        </a:p>
      </dgm:t>
    </dgm:pt>
    <dgm:pt modelId="{7639CACA-B4AF-4DFE-A740-256E2B5961AF}">
      <dgm:prSet phldrT="[نص]"/>
      <dgm:spPr/>
      <dgm:t>
        <a:bodyPr/>
        <a:lstStyle/>
        <a:p>
          <a:pPr rtl="1"/>
          <a:r>
            <a:rPr lang="ar-SA" dirty="0">
              <a:cs typeface="AL-Mateen" pitchFamily="2" charset="-78"/>
            </a:rPr>
            <a:t>العمل في ضوء نموذج مؤسسي</a:t>
          </a:r>
        </a:p>
      </dgm:t>
    </dgm:pt>
    <dgm:pt modelId="{4371C15C-9046-43C0-84D6-30F84AE70209}" type="parTrans" cxnId="{6505A9B1-002E-4625-8813-A82E11301887}">
      <dgm:prSet/>
      <dgm:spPr/>
      <dgm:t>
        <a:bodyPr/>
        <a:lstStyle/>
        <a:p>
          <a:pPr rtl="1"/>
          <a:endParaRPr lang="ar-SA"/>
        </a:p>
      </dgm:t>
    </dgm:pt>
    <dgm:pt modelId="{768878FB-0806-4CE9-BD39-1145F842CFFC}" type="sibTrans" cxnId="{6505A9B1-002E-4625-8813-A82E11301887}">
      <dgm:prSet/>
      <dgm:spPr/>
      <dgm:t>
        <a:bodyPr/>
        <a:lstStyle/>
        <a:p>
          <a:pPr rtl="1"/>
          <a:endParaRPr lang="ar-SA"/>
        </a:p>
      </dgm:t>
    </dgm:pt>
    <dgm:pt modelId="{BD4EF92E-E797-4273-B40F-EB7C3CE4528B}">
      <dgm:prSet phldrT="[نص]" custT="1"/>
      <dgm:spPr/>
      <dgm:t>
        <a:bodyPr/>
        <a:lstStyle/>
        <a:p>
          <a:pPr rtl="1"/>
          <a:r>
            <a:rPr lang="ar-SA" sz="2000" dirty="0">
              <a:cs typeface="AL-Mateen" pitchFamily="2" charset="-78"/>
            </a:rPr>
            <a:t>النوعية في البرامج والوحدات والخدمات</a:t>
          </a:r>
        </a:p>
      </dgm:t>
    </dgm:pt>
    <dgm:pt modelId="{EECF0019-FD00-4E6B-809E-47726E815BEA}" type="parTrans" cxnId="{7FAB3690-F3E1-41B6-BE68-3E0DECF88EB7}">
      <dgm:prSet/>
      <dgm:spPr/>
      <dgm:t>
        <a:bodyPr/>
        <a:lstStyle/>
        <a:p>
          <a:pPr rtl="1"/>
          <a:endParaRPr lang="ar-SA"/>
        </a:p>
      </dgm:t>
    </dgm:pt>
    <dgm:pt modelId="{2ACF0AD1-DCE9-4DC0-84DC-3AA30ED878FD}" type="sibTrans" cxnId="{7FAB3690-F3E1-41B6-BE68-3E0DECF88EB7}">
      <dgm:prSet/>
      <dgm:spPr/>
      <dgm:t>
        <a:bodyPr/>
        <a:lstStyle/>
        <a:p>
          <a:pPr rtl="1"/>
          <a:endParaRPr lang="ar-SA"/>
        </a:p>
      </dgm:t>
    </dgm:pt>
    <dgm:pt modelId="{4522C9B0-43AC-432A-88CF-7A63CE798729}" type="pres">
      <dgm:prSet presAssocID="{66B3EBA1-F416-4C39-A636-4A5BD335EB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DCCD3AE-1F44-4F8F-88CF-1175988B7427}" type="pres">
      <dgm:prSet presAssocID="{66B3EBA1-F416-4C39-A636-4A5BD335EB0C}" presName="cycle" presStyleCnt="0"/>
      <dgm:spPr/>
      <dgm:t>
        <a:bodyPr/>
        <a:lstStyle/>
        <a:p>
          <a:pPr rtl="1"/>
          <a:endParaRPr lang="ar-SA"/>
        </a:p>
      </dgm:t>
    </dgm:pt>
    <dgm:pt modelId="{03B2691A-F5C7-4391-B3A1-26D0AA221F9C}" type="pres">
      <dgm:prSet presAssocID="{D5FB663F-1417-4707-A03D-A9E9D8F9E18D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3F097B8-A1C3-4DA8-8E22-205AAA660669}" type="pres">
      <dgm:prSet presAssocID="{6943E963-DDFE-4738-B7F9-8AFC06420E58}" presName="sibTransFirstNode" presStyleLbl="bgShp" presStyleIdx="0" presStyleCnt="1"/>
      <dgm:spPr/>
      <dgm:t>
        <a:bodyPr/>
        <a:lstStyle/>
        <a:p>
          <a:pPr rtl="1"/>
          <a:endParaRPr lang="ar-SA"/>
        </a:p>
      </dgm:t>
    </dgm:pt>
    <dgm:pt modelId="{8DF20D66-1DF1-4D57-89DA-65C4BD948EEB}" type="pres">
      <dgm:prSet presAssocID="{5C1B1400-A87A-461A-B4D8-970E3B2E129F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197DB29-5D5A-4FCD-8F79-99851DFED26A}" type="pres">
      <dgm:prSet presAssocID="{3210DB6C-EA60-49E5-ADCE-F8937296BA3C}" presName="nodeFollowingNodes" presStyleLbl="node1" presStyleIdx="2" presStyleCnt="5" custRadScaleRad="113665" custRadScaleInc="-2812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28096E-EE62-4D92-A021-C2F712FF3825}" type="pres">
      <dgm:prSet presAssocID="{7639CACA-B4AF-4DFE-A740-256E2B5961AF}" presName="nodeFollowingNodes" presStyleLbl="node1" presStyleIdx="3" presStyleCnt="5" custRadScaleRad="105533" custRadScaleInc="2119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2B6F84-6088-4C5D-B428-709FD83A2CD2}" type="pres">
      <dgm:prSet presAssocID="{BD4EF92E-E797-4273-B40F-EB7C3CE4528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63E6136-1121-49E2-8A86-B3DF73DB38D6}" srcId="{66B3EBA1-F416-4C39-A636-4A5BD335EB0C}" destId="{D5FB663F-1417-4707-A03D-A9E9D8F9E18D}" srcOrd="0" destOrd="0" parTransId="{38E74C8C-8A86-4D47-B88C-FBEAE72F5308}" sibTransId="{6943E963-DDFE-4738-B7F9-8AFC06420E58}"/>
    <dgm:cxn modelId="{C4C343B8-8A88-49F4-9F67-5B997D216EF9}" type="presOf" srcId="{7639CACA-B4AF-4DFE-A740-256E2B5961AF}" destId="{AA28096E-EE62-4D92-A021-C2F712FF3825}" srcOrd="0" destOrd="0" presId="urn:microsoft.com/office/officeart/2005/8/layout/cycle3"/>
    <dgm:cxn modelId="{855502DD-BDF9-485F-A14C-A104B11811D4}" type="presOf" srcId="{5C1B1400-A87A-461A-B4D8-970E3B2E129F}" destId="{8DF20D66-1DF1-4D57-89DA-65C4BD948EEB}" srcOrd="0" destOrd="0" presId="urn:microsoft.com/office/officeart/2005/8/layout/cycle3"/>
    <dgm:cxn modelId="{6505A9B1-002E-4625-8813-A82E11301887}" srcId="{66B3EBA1-F416-4C39-A636-4A5BD335EB0C}" destId="{7639CACA-B4AF-4DFE-A740-256E2B5961AF}" srcOrd="3" destOrd="0" parTransId="{4371C15C-9046-43C0-84D6-30F84AE70209}" sibTransId="{768878FB-0806-4CE9-BD39-1145F842CFFC}"/>
    <dgm:cxn modelId="{F8B20628-EA13-45F3-BD5C-D35D0BC5C77A}" srcId="{66B3EBA1-F416-4C39-A636-4A5BD335EB0C}" destId="{3210DB6C-EA60-49E5-ADCE-F8937296BA3C}" srcOrd="2" destOrd="0" parTransId="{4D6C5815-165C-4473-8A2D-3D21852D196C}" sibTransId="{8EE2AFBB-DD23-409B-A054-82C47A866E8A}"/>
    <dgm:cxn modelId="{7FAB3690-F3E1-41B6-BE68-3E0DECF88EB7}" srcId="{66B3EBA1-F416-4C39-A636-4A5BD335EB0C}" destId="{BD4EF92E-E797-4273-B40F-EB7C3CE4528B}" srcOrd="4" destOrd="0" parTransId="{EECF0019-FD00-4E6B-809E-47726E815BEA}" sibTransId="{2ACF0AD1-DCE9-4DC0-84DC-3AA30ED878FD}"/>
    <dgm:cxn modelId="{43D488D1-2876-49D0-A419-5459BB957196}" type="presOf" srcId="{D5FB663F-1417-4707-A03D-A9E9D8F9E18D}" destId="{03B2691A-F5C7-4391-B3A1-26D0AA221F9C}" srcOrd="0" destOrd="0" presId="urn:microsoft.com/office/officeart/2005/8/layout/cycle3"/>
    <dgm:cxn modelId="{33EE7533-C8D6-484E-BE41-54C5407F5527}" type="presOf" srcId="{66B3EBA1-F416-4C39-A636-4A5BD335EB0C}" destId="{4522C9B0-43AC-432A-88CF-7A63CE798729}" srcOrd="0" destOrd="0" presId="urn:microsoft.com/office/officeart/2005/8/layout/cycle3"/>
    <dgm:cxn modelId="{7C26D1F8-6064-4119-9EFE-48D3CF749760}" type="presOf" srcId="{BD4EF92E-E797-4273-B40F-EB7C3CE4528B}" destId="{3B2B6F84-6088-4C5D-B428-709FD83A2CD2}" srcOrd="0" destOrd="0" presId="urn:microsoft.com/office/officeart/2005/8/layout/cycle3"/>
    <dgm:cxn modelId="{51EEC1A8-CEDC-4DE6-B504-52918AA1A9AD}" type="presOf" srcId="{6943E963-DDFE-4738-B7F9-8AFC06420E58}" destId="{E3F097B8-A1C3-4DA8-8E22-205AAA660669}" srcOrd="0" destOrd="0" presId="urn:microsoft.com/office/officeart/2005/8/layout/cycle3"/>
    <dgm:cxn modelId="{2AB18D5A-1058-4D5D-B4D4-B4C00890E2CC}" srcId="{66B3EBA1-F416-4C39-A636-4A5BD335EB0C}" destId="{5C1B1400-A87A-461A-B4D8-970E3B2E129F}" srcOrd="1" destOrd="0" parTransId="{2D4EA4AC-7950-42B5-8525-E1B6A66B779E}" sibTransId="{17A0F9F2-3577-4321-AB43-381E70C0ABDC}"/>
    <dgm:cxn modelId="{FA22D4C2-63CF-4438-99CD-8C911BC56100}" type="presOf" srcId="{3210DB6C-EA60-49E5-ADCE-F8937296BA3C}" destId="{6197DB29-5D5A-4FCD-8F79-99851DFED26A}" srcOrd="0" destOrd="0" presId="urn:microsoft.com/office/officeart/2005/8/layout/cycle3"/>
    <dgm:cxn modelId="{F9C1476A-CE44-4A84-A9C5-FFB118A2F49B}" type="presParOf" srcId="{4522C9B0-43AC-432A-88CF-7A63CE798729}" destId="{CDCCD3AE-1F44-4F8F-88CF-1175988B7427}" srcOrd="0" destOrd="0" presId="urn:microsoft.com/office/officeart/2005/8/layout/cycle3"/>
    <dgm:cxn modelId="{6D5BD490-967E-458D-B997-EFA945205474}" type="presParOf" srcId="{CDCCD3AE-1F44-4F8F-88CF-1175988B7427}" destId="{03B2691A-F5C7-4391-B3A1-26D0AA221F9C}" srcOrd="0" destOrd="0" presId="urn:microsoft.com/office/officeart/2005/8/layout/cycle3"/>
    <dgm:cxn modelId="{0A338ACB-6BD7-4F31-8A4F-3B2DC3CB37A5}" type="presParOf" srcId="{CDCCD3AE-1F44-4F8F-88CF-1175988B7427}" destId="{E3F097B8-A1C3-4DA8-8E22-205AAA660669}" srcOrd="1" destOrd="0" presId="urn:microsoft.com/office/officeart/2005/8/layout/cycle3"/>
    <dgm:cxn modelId="{D91A7FAC-0787-4224-8071-C3CBED3996F3}" type="presParOf" srcId="{CDCCD3AE-1F44-4F8F-88CF-1175988B7427}" destId="{8DF20D66-1DF1-4D57-89DA-65C4BD948EEB}" srcOrd="2" destOrd="0" presId="urn:microsoft.com/office/officeart/2005/8/layout/cycle3"/>
    <dgm:cxn modelId="{2FEE825A-4A93-4AE3-B75C-2343F827D285}" type="presParOf" srcId="{CDCCD3AE-1F44-4F8F-88CF-1175988B7427}" destId="{6197DB29-5D5A-4FCD-8F79-99851DFED26A}" srcOrd="3" destOrd="0" presId="urn:microsoft.com/office/officeart/2005/8/layout/cycle3"/>
    <dgm:cxn modelId="{5E903EE4-8A67-495A-AB2C-5E289F67D3A9}" type="presParOf" srcId="{CDCCD3AE-1F44-4F8F-88CF-1175988B7427}" destId="{AA28096E-EE62-4D92-A021-C2F712FF3825}" srcOrd="4" destOrd="0" presId="urn:microsoft.com/office/officeart/2005/8/layout/cycle3"/>
    <dgm:cxn modelId="{F115E31F-879F-4489-837A-60120B8C048D}" type="presParOf" srcId="{CDCCD3AE-1F44-4F8F-88CF-1175988B7427}" destId="{3B2B6F84-6088-4C5D-B428-709FD83A2CD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5C2787-4B05-40E9-9051-FD00D77BFDD8}" type="doc">
      <dgm:prSet loTypeId="urn:microsoft.com/office/officeart/2005/8/layout/cycle7" loCatId="cycle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7E419894-80D1-4FD5-8104-22463975AF97}">
      <dgm:prSet phldrT="[نص]"/>
      <dgm:spPr/>
      <dgm:t>
        <a:bodyPr/>
        <a:lstStyle/>
        <a:p>
          <a:pPr rtl="1"/>
          <a:r>
            <a:rPr lang="ar-SA" dirty="0" smtClean="0"/>
            <a:t>البرامج التعليمية</a:t>
          </a:r>
          <a:endParaRPr lang="ar-SA" dirty="0"/>
        </a:p>
      </dgm:t>
    </dgm:pt>
    <dgm:pt modelId="{ACA0C6A1-44E2-4F01-ACBF-8746674EF2A0}" type="parTrans" cxnId="{74106B62-FFC7-4698-BDD1-054B35AEAFA0}">
      <dgm:prSet/>
      <dgm:spPr/>
      <dgm:t>
        <a:bodyPr/>
        <a:lstStyle/>
        <a:p>
          <a:pPr rtl="1"/>
          <a:endParaRPr lang="ar-SA"/>
        </a:p>
      </dgm:t>
    </dgm:pt>
    <dgm:pt modelId="{9EEBEB43-2523-459C-BC45-1974BB1FC653}" type="sibTrans" cxnId="{74106B62-FFC7-4698-BDD1-054B35AEAFA0}">
      <dgm:prSet/>
      <dgm:spPr/>
      <dgm:t>
        <a:bodyPr/>
        <a:lstStyle/>
        <a:p>
          <a:pPr rtl="1"/>
          <a:endParaRPr lang="ar-SA"/>
        </a:p>
      </dgm:t>
    </dgm:pt>
    <dgm:pt modelId="{5834A821-A81B-4D93-AA12-BA31634C79DE}">
      <dgm:prSet phldrT="[نص]"/>
      <dgm:spPr/>
      <dgm:t>
        <a:bodyPr/>
        <a:lstStyle/>
        <a:p>
          <a:pPr rtl="1"/>
          <a:r>
            <a:rPr lang="ar-SA" dirty="0" smtClean="0"/>
            <a:t>البرامج التدريبية</a:t>
          </a:r>
          <a:endParaRPr lang="ar-SA" dirty="0"/>
        </a:p>
      </dgm:t>
    </dgm:pt>
    <dgm:pt modelId="{477816AB-426D-480B-850B-B3D92F2536C9}" type="parTrans" cxnId="{E180B6A3-E486-4185-B348-DE03CE2944B1}">
      <dgm:prSet/>
      <dgm:spPr/>
      <dgm:t>
        <a:bodyPr/>
        <a:lstStyle/>
        <a:p>
          <a:pPr rtl="1"/>
          <a:endParaRPr lang="ar-SA"/>
        </a:p>
      </dgm:t>
    </dgm:pt>
    <dgm:pt modelId="{E09DCCC5-30B5-4962-9B84-07BD8633D295}" type="sibTrans" cxnId="{E180B6A3-E486-4185-B348-DE03CE2944B1}">
      <dgm:prSet/>
      <dgm:spPr/>
      <dgm:t>
        <a:bodyPr/>
        <a:lstStyle/>
        <a:p>
          <a:pPr rtl="1"/>
          <a:endParaRPr lang="ar-SA"/>
        </a:p>
      </dgm:t>
    </dgm:pt>
    <dgm:pt modelId="{D4CC5DDE-296C-4D11-B590-792A256CCBE5}">
      <dgm:prSet phldrT="[نص]"/>
      <dgm:spPr/>
      <dgm:t>
        <a:bodyPr/>
        <a:lstStyle/>
        <a:p>
          <a:pPr rtl="1"/>
          <a:r>
            <a:rPr lang="ar-SA" dirty="0" smtClean="0"/>
            <a:t>البرامج المجتمعية</a:t>
          </a:r>
          <a:endParaRPr lang="ar-SA" dirty="0"/>
        </a:p>
      </dgm:t>
    </dgm:pt>
    <dgm:pt modelId="{40DC9DA5-F7C9-4CC3-BBC4-03A19D9BC245}" type="parTrans" cxnId="{3B81EA26-A4F2-42BA-8254-0A9FCCB75190}">
      <dgm:prSet/>
      <dgm:spPr/>
      <dgm:t>
        <a:bodyPr/>
        <a:lstStyle/>
        <a:p>
          <a:pPr rtl="1"/>
          <a:endParaRPr lang="ar-SA"/>
        </a:p>
      </dgm:t>
    </dgm:pt>
    <dgm:pt modelId="{3D0F91A4-8568-4CB4-81BB-BEA1C32E69EB}" type="sibTrans" cxnId="{3B81EA26-A4F2-42BA-8254-0A9FCCB75190}">
      <dgm:prSet/>
      <dgm:spPr/>
      <dgm:t>
        <a:bodyPr/>
        <a:lstStyle/>
        <a:p>
          <a:pPr rtl="1"/>
          <a:endParaRPr lang="ar-SA"/>
        </a:p>
      </dgm:t>
    </dgm:pt>
    <dgm:pt modelId="{159440C0-E803-4482-BE6F-18E02A9E415D}" type="pres">
      <dgm:prSet presAssocID="{3D5C2787-4B05-40E9-9051-FD00D77BFD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FD1A0C7-B54D-44AA-B4C4-B2243B6012A2}" type="pres">
      <dgm:prSet presAssocID="{7E419894-80D1-4FD5-8104-22463975AF97}" presName="node" presStyleLbl="node1" presStyleIdx="0" presStyleCnt="3" custRadScaleRad="102042" custRadScaleInc="-90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2582C02-03C7-453A-BE4B-1F773C0C1788}" type="pres">
      <dgm:prSet presAssocID="{9EEBEB43-2523-459C-BC45-1974BB1FC653}" presName="sib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F077C187-B4B2-4FA4-8EF2-B2BEDE41DC21}" type="pres">
      <dgm:prSet presAssocID="{9EEBEB43-2523-459C-BC45-1974BB1FC653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64BC0F63-909B-49DD-AFFB-8284D7E743DB}" type="pres">
      <dgm:prSet presAssocID="{5834A821-A81B-4D93-AA12-BA31634C79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F91117C-8DA4-4FD5-99F9-02C61E2267D3}" type="pres">
      <dgm:prSet presAssocID="{E09DCCC5-30B5-4962-9B84-07BD8633D295}" presName="sib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8841CA2F-B7AA-4F4A-9DDC-0CD23298D5C4}" type="pres">
      <dgm:prSet presAssocID="{E09DCCC5-30B5-4962-9B84-07BD8633D295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8394A836-08C9-4A0D-8F4C-C6692E7BC53D}" type="pres">
      <dgm:prSet presAssocID="{D4CC5DDE-296C-4D11-B590-792A256CCB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4F5F70-897D-440C-85DE-A63FE6ED5713}" type="pres">
      <dgm:prSet presAssocID="{3D0F91A4-8568-4CB4-81BB-BEA1C32E69EB}" presName="sib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A312B954-41A6-4826-A37B-DA29C59EB139}" type="pres">
      <dgm:prSet presAssocID="{3D0F91A4-8568-4CB4-81BB-BEA1C32E69EB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E180B6A3-E486-4185-B348-DE03CE2944B1}" srcId="{3D5C2787-4B05-40E9-9051-FD00D77BFDD8}" destId="{5834A821-A81B-4D93-AA12-BA31634C79DE}" srcOrd="1" destOrd="0" parTransId="{477816AB-426D-480B-850B-B3D92F2536C9}" sibTransId="{E09DCCC5-30B5-4962-9B84-07BD8633D295}"/>
    <dgm:cxn modelId="{08D3B061-7DF2-4841-938E-4448FF3C6058}" type="presOf" srcId="{5834A821-A81B-4D93-AA12-BA31634C79DE}" destId="{64BC0F63-909B-49DD-AFFB-8284D7E743DB}" srcOrd="0" destOrd="0" presId="urn:microsoft.com/office/officeart/2005/8/layout/cycle7"/>
    <dgm:cxn modelId="{2F9085A9-349D-484D-AC69-BE7D489B1FEE}" type="presOf" srcId="{9EEBEB43-2523-459C-BC45-1974BB1FC653}" destId="{32582C02-03C7-453A-BE4B-1F773C0C1788}" srcOrd="0" destOrd="0" presId="urn:microsoft.com/office/officeart/2005/8/layout/cycle7"/>
    <dgm:cxn modelId="{B7B38099-366C-49DC-9737-4DE45430C401}" type="presOf" srcId="{7E419894-80D1-4FD5-8104-22463975AF97}" destId="{5FD1A0C7-B54D-44AA-B4C4-B2243B6012A2}" srcOrd="0" destOrd="0" presId="urn:microsoft.com/office/officeart/2005/8/layout/cycle7"/>
    <dgm:cxn modelId="{E9004E69-9861-443F-95BF-0A494AF36515}" type="presOf" srcId="{3D5C2787-4B05-40E9-9051-FD00D77BFDD8}" destId="{159440C0-E803-4482-BE6F-18E02A9E415D}" srcOrd="0" destOrd="0" presId="urn:microsoft.com/office/officeart/2005/8/layout/cycle7"/>
    <dgm:cxn modelId="{0466BDA4-46BF-440E-9DE5-87483ECD686B}" type="presOf" srcId="{3D0F91A4-8568-4CB4-81BB-BEA1C32E69EB}" destId="{EC4F5F70-897D-440C-85DE-A63FE6ED5713}" srcOrd="0" destOrd="0" presId="urn:microsoft.com/office/officeart/2005/8/layout/cycle7"/>
    <dgm:cxn modelId="{30C8808D-83CF-4AF3-A40E-AF0AF1DD0E55}" type="presOf" srcId="{3D0F91A4-8568-4CB4-81BB-BEA1C32E69EB}" destId="{A312B954-41A6-4826-A37B-DA29C59EB139}" srcOrd="1" destOrd="0" presId="urn:microsoft.com/office/officeart/2005/8/layout/cycle7"/>
    <dgm:cxn modelId="{5FE775C0-3592-46CE-8ED4-7494EE0915A7}" type="presOf" srcId="{E09DCCC5-30B5-4962-9B84-07BD8633D295}" destId="{1F91117C-8DA4-4FD5-99F9-02C61E2267D3}" srcOrd="0" destOrd="0" presId="urn:microsoft.com/office/officeart/2005/8/layout/cycle7"/>
    <dgm:cxn modelId="{74106B62-FFC7-4698-BDD1-054B35AEAFA0}" srcId="{3D5C2787-4B05-40E9-9051-FD00D77BFDD8}" destId="{7E419894-80D1-4FD5-8104-22463975AF97}" srcOrd="0" destOrd="0" parTransId="{ACA0C6A1-44E2-4F01-ACBF-8746674EF2A0}" sibTransId="{9EEBEB43-2523-459C-BC45-1974BB1FC653}"/>
    <dgm:cxn modelId="{E149FE5B-8956-4CA4-8F04-8617745686CF}" type="presOf" srcId="{9EEBEB43-2523-459C-BC45-1974BB1FC653}" destId="{F077C187-B4B2-4FA4-8EF2-B2BEDE41DC21}" srcOrd="1" destOrd="0" presId="urn:microsoft.com/office/officeart/2005/8/layout/cycle7"/>
    <dgm:cxn modelId="{559ECFBC-BD40-44AE-ACBB-165712D4E4ED}" type="presOf" srcId="{D4CC5DDE-296C-4D11-B590-792A256CCBE5}" destId="{8394A836-08C9-4A0D-8F4C-C6692E7BC53D}" srcOrd="0" destOrd="0" presId="urn:microsoft.com/office/officeart/2005/8/layout/cycle7"/>
    <dgm:cxn modelId="{992D819D-6B7A-4909-A997-34DD0FA92DFF}" type="presOf" srcId="{E09DCCC5-30B5-4962-9B84-07BD8633D295}" destId="{8841CA2F-B7AA-4F4A-9DDC-0CD23298D5C4}" srcOrd="1" destOrd="0" presId="urn:microsoft.com/office/officeart/2005/8/layout/cycle7"/>
    <dgm:cxn modelId="{3B81EA26-A4F2-42BA-8254-0A9FCCB75190}" srcId="{3D5C2787-4B05-40E9-9051-FD00D77BFDD8}" destId="{D4CC5DDE-296C-4D11-B590-792A256CCBE5}" srcOrd="2" destOrd="0" parTransId="{40DC9DA5-F7C9-4CC3-BBC4-03A19D9BC245}" sibTransId="{3D0F91A4-8568-4CB4-81BB-BEA1C32E69EB}"/>
    <dgm:cxn modelId="{4A431FD2-D1E0-4B1D-8532-6627C9378ECC}" type="presParOf" srcId="{159440C0-E803-4482-BE6F-18E02A9E415D}" destId="{5FD1A0C7-B54D-44AA-B4C4-B2243B6012A2}" srcOrd="0" destOrd="0" presId="urn:microsoft.com/office/officeart/2005/8/layout/cycle7"/>
    <dgm:cxn modelId="{4885A68A-8FEE-432F-801B-B8495941C00B}" type="presParOf" srcId="{159440C0-E803-4482-BE6F-18E02A9E415D}" destId="{32582C02-03C7-453A-BE4B-1F773C0C1788}" srcOrd="1" destOrd="0" presId="urn:microsoft.com/office/officeart/2005/8/layout/cycle7"/>
    <dgm:cxn modelId="{088BD72A-8886-4DBB-95CA-797EA5473C9F}" type="presParOf" srcId="{32582C02-03C7-453A-BE4B-1F773C0C1788}" destId="{F077C187-B4B2-4FA4-8EF2-B2BEDE41DC21}" srcOrd="0" destOrd="0" presId="urn:microsoft.com/office/officeart/2005/8/layout/cycle7"/>
    <dgm:cxn modelId="{2BC1679D-34BA-4B16-A351-239CB527B788}" type="presParOf" srcId="{159440C0-E803-4482-BE6F-18E02A9E415D}" destId="{64BC0F63-909B-49DD-AFFB-8284D7E743DB}" srcOrd="2" destOrd="0" presId="urn:microsoft.com/office/officeart/2005/8/layout/cycle7"/>
    <dgm:cxn modelId="{E74501DE-45C1-4C91-BAE4-2E6118C6B0FD}" type="presParOf" srcId="{159440C0-E803-4482-BE6F-18E02A9E415D}" destId="{1F91117C-8DA4-4FD5-99F9-02C61E2267D3}" srcOrd="3" destOrd="0" presId="urn:microsoft.com/office/officeart/2005/8/layout/cycle7"/>
    <dgm:cxn modelId="{2DEFE2AA-C697-4192-9B30-EE66ABEC02E7}" type="presParOf" srcId="{1F91117C-8DA4-4FD5-99F9-02C61E2267D3}" destId="{8841CA2F-B7AA-4F4A-9DDC-0CD23298D5C4}" srcOrd="0" destOrd="0" presId="urn:microsoft.com/office/officeart/2005/8/layout/cycle7"/>
    <dgm:cxn modelId="{74AC938F-FF1C-42D5-95A6-8754C63AE296}" type="presParOf" srcId="{159440C0-E803-4482-BE6F-18E02A9E415D}" destId="{8394A836-08C9-4A0D-8F4C-C6692E7BC53D}" srcOrd="4" destOrd="0" presId="urn:microsoft.com/office/officeart/2005/8/layout/cycle7"/>
    <dgm:cxn modelId="{5CBDAE4E-EF74-4BE4-B4EF-6AC168DEDFEE}" type="presParOf" srcId="{159440C0-E803-4482-BE6F-18E02A9E415D}" destId="{EC4F5F70-897D-440C-85DE-A63FE6ED5713}" srcOrd="5" destOrd="0" presId="urn:microsoft.com/office/officeart/2005/8/layout/cycle7"/>
    <dgm:cxn modelId="{C1644AC2-40E7-4DB4-A411-B2FB1517DB67}" type="presParOf" srcId="{EC4F5F70-897D-440C-85DE-A63FE6ED5713}" destId="{A312B954-41A6-4826-A37B-DA29C59EB13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698F03-F575-401F-8FA5-32F6017F61EC}" type="doc">
      <dgm:prSet loTypeId="urn:microsoft.com/office/officeart/2005/8/layout/bList2" loCatId="list" qsTypeId="urn:microsoft.com/office/officeart/2005/8/quickstyle/simple1" qsCatId="simple" csTypeId="urn:microsoft.com/office/officeart/2005/8/colors/accent3_3" csCatId="accent3" phldr="1"/>
      <dgm:spPr/>
    </dgm:pt>
    <dgm:pt modelId="{B9BFB6CF-C773-4CA3-9ADC-C6CC721350ED}">
      <dgm:prSet phldrT="[نص]"/>
      <dgm:spPr/>
      <dgm:t>
        <a:bodyPr/>
        <a:lstStyle/>
        <a:p>
          <a:pPr algn="r" rtl="1"/>
          <a:r>
            <a:rPr lang="ar-SA" dirty="0" smtClean="0">
              <a:cs typeface="AdvertisingBold" pitchFamily="2" charset="-78"/>
            </a:rPr>
            <a:t>البرامج التعليمية</a:t>
          </a:r>
          <a:endParaRPr lang="ar-SA" dirty="0">
            <a:cs typeface="AdvertisingBold" pitchFamily="2" charset="-78"/>
          </a:endParaRPr>
        </a:p>
      </dgm:t>
    </dgm:pt>
    <dgm:pt modelId="{BF8E8446-902E-4758-8DA2-011755BF1D5D}" type="par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BC54A6E4-E9D3-4E50-A4D8-3A9B148573F4}" type="sib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6207FB63-2A13-47C1-99D0-51780EB8E63D}" type="pres">
      <dgm:prSet presAssocID="{86698F03-F575-401F-8FA5-32F6017F61EC}" presName="diagram" presStyleCnt="0">
        <dgm:presLayoutVars>
          <dgm:dir/>
          <dgm:animLvl val="lvl"/>
          <dgm:resizeHandles val="exact"/>
        </dgm:presLayoutVars>
      </dgm:prSet>
      <dgm:spPr/>
    </dgm:pt>
    <dgm:pt modelId="{05929299-7CA7-4607-BD24-5C8E12D5CCF6}" type="pres">
      <dgm:prSet presAssocID="{B9BFB6CF-C773-4CA3-9ADC-C6CC721350ED}" presName="compNode" presStyleCnt="0"/>
      <dgm:spPr/>
    </dgm:pt>
    <dgm:pt modelId="{43B73267-3601-4ECF-A10F-920C398E74A3}" type="pres">
      <dgm:prSet presAssocID="{B9BFB6CF-C773-4CA3-9ADC-C6CC721350ED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4E23B0-694A-49B4-8944-BD1D5767D762}" type="pres">
      <dgm:prSet presAssocID="{B9BFB6CF-C773-4CA3-9ADC-C6CC721350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777FDA-DA0A-476A-98B5-D8DCE3BD4C3C}" type="pres">
      <dgm:prSet presAssocID="{B9BFB6CF-C773-4CA3-9ADC-C6CC721350ED}" presName="parentRect" presStyleLbl="alignNode1" presStyleIdx="0" presStyleCnt="1"/>
      <dgm:spPr/>
      <dgm:t>
        <a:bodyPr/>
        <a:lstStyle/>
        <a:p>
          <a:pPr rtl="1"/>
          <a:endParaRPr lang="ar-SA"/>
        </a:p>
      </dgm:t>
    </dgm:pt>
    <dgm:pt modelId="{223CC07F-C36D-418C-8251-4EAE0DCA7D19}" type="pres">
      <dgm:prSet presAssocID="{B9BFB6CF-C773-4CA3-9ADC-C6CC721350ED}" presName="adorn" presStyleLbl="fgAccFollowNode1" presStyleIdx="0" presStyleCn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54C2558-14FF-48CA-8EAF-CD072B0ED40D}" type="presOf" srcId="{B9BFB6CF-C773-4CA3-9ADC-C6CC721350ED}" destId="{B3777FDA-DA0A-476A-98B5-D8DCE3BD4C3C}" srcOrd="1" destOrd="0" presId="urn:microsoft.com/office/officeart/2005/8/layout/bList2"/>
    <dgm:cxn modelId="{E90310AA-E261-49B1-9A38-49B0BAA255CD}" srcId="{86698F03-F575-401F-8FA5-32F6017F61EC}" destId="{B9BFB6CF-C773-4CA3-9ADC-C6CC721350ED}" srcOrd="0" destOrd="0" parTransId="{BF8E8446-902E-4758-8DA2-011755BF1D5D}" sibTransId="{BC54A6E4-E9D3-4E50-A4D8-3A9B148573F4}"/>
    <dgm:cxn modelId="{8D1BA022-2A16-4015-B13F-4E01951FB735}" type="presOf" srcId="{B9BFB6CF-C773-4CA3-9ADC-C6CC721350ED}" destId="{DF4E23B0-694A-49B4-8944-BD1D5767D762}" srcOrd="0" destOrd="0" presId="urn:microsoft.com/office/officeart/2005/8/layout/bList2"/>
    <dgm:cxn modelId="{46D95608-539A-421C-9765-2F83964A557F}" type="presOf" srcId="{86698F03-F575-401F-8FA5-32F6017F61EC}" destId="{6207FB63-2A13-47C1-99D0-51780EB8E63D}" srcOrd="0" destOrd="0" presId="urn:microsoft.com/office/officeart/2005/8/layout/bList2"/>
    <dgm:cxn modelId="{3B7DB765-CEDF-4658-B3AA-29940D0089BB}" type="presParOf" srcId="{6207FB63-2A13-47C1-99D0-51780EB8E63D}" destId="{05929299-7CA7-4607-BD24-5C8E12D5CCF6}" srcOrd="0" destOrd="0" presId="urn:microsoft.com/office/officeart/2005/8/layout/bList2"/>
    <dgm:cxn modelId="{76CCFE2C-2DC6-4801-A499-E6155455D69B}" type="presParOf" srcId="{05929299-7CA7-4607-BD24-5C8E12D5CCF6}" destId="{43B73267-3601-4ECF-A10F-920C398E74A3}" srcOrd="0" destOrd="0" presId="urn:microsoft.com/office/officeart/2005/8/layout/bList2"/>
    <dgm:cxn modelId="{2AB1E1E2-0BA4-4372-A83C-3CC821F0261C}" type="presParOf" srcId="{05929299-7CA7-4607-BD24-5C8E12D5CCF6}" destId="{DF4E23B0-694A-49B4-8944-BD1D5767D762}" srcOrd="1" destOrd="0" presId="urn:microsoft.com/office/officeart/2005/8/layout/bList2"/>
    <dgm:cxn modelId="{1A2BF9BF-F1FD-41D2-9942-24E640362B95}" type="presParOf" srcId="{05929299-7CA7-4607-BD24-5C8E12D5CCF6}" destId="{B3777FDA-DA0A-476A-98B5-D8DCE3BD4C3C}" srcOrd="2" destOrd="0" presId="urn:microsoft.com/office/officeart/2005/8/layout/bList2"/>
    <dgm:cxn modelId="{9BB75FE9-10BC-4412-A9B3-375F5999CEA5}" type="presParOf" srcId="{05929299-7CA7-4607-BD24-5C8E12D5CCF6}" destId="{223CC07F-C36D-418C-8251-4EAE0DCA7D1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698F03-F575-401F-8FA5-32F6017F61EC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B9BFB6CF-C773-4CA3-9ADC-C6CC721350ED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البرامج التربوية</a:t>
          </a:r>
          <a:endParaRPr lang="ar-SA" dirty="0">
            <a:cs typeface="AdvertisingBold" pitchFamily="2" charset="-78"/>
          </a:endParaRPr>
        </a:p>
      </dgm:t>
    </dgm:pt>
    <dgm:pt modelId="{BF8E8446-902E-4758-8DA2-011755BF1D5D}" type="par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BC54A6E4-E9D3-4E50-A4D8-3A9B148573F4}" type="sib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6207FB63-2A13-47C1-99D0-51780EB8E63D}" type="pres">
      <dgm:prSet presAssocID="{86698F03-F575-401F-8FA5-32F6017F61EC}" presName="diagram" presStyleCnt="0">
        <dgm:presLayoutVars>
          <dgm:dir/>
          <dgm:animLvl val="lvl"/>
          <dgm:resizeHandles val="exact"/>
        </dgm:presLayoutVars>
      </dgm:prSet>
      <dgm:spPr/>
    </dgm:pt>
    <dgm:pt modelId="{05929299-7CA7-4607-BD24-5C8E12D5CCF6}" type="pres">
      <dgm:prSet presAssocID="{B9BFB6CF-C773-4CA3-9ADC-C6CC721350ED}" presName="compNode" presStyleCnt="0"/>
      <dgm:spPr/>
    </dgm:pt>
    <dgm:pt modelId="{43B73267-3601-4ECF-A10F-920C398E74A3}" type="pres">
      <dgm:prSet presAssocID="{B9BFB6CF-C773-4CA3-9ADC-C6CC721350ED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4E23B0-694A-49B4-8944-BD1D5767D762}" type="pres">
      <dgm:prSet presAssocID="{B9BFB6CF-C773-4CA3-9ADC-C6CC721350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777FDA-DA0A-476A-98B5-D8DCE3BD4C3C}" type="pres">
      <dgm:prSet presAssocID="{B9BFB6CF-C773-4CA3-9ADC-C6CC721350ED}" presName="parentRect" presStyleLbl="alignNode1" presStyleIdx="0" presStyleCnt="1"/>
      <dgm:spPr/>
      <dgm:t>
        <a:bodyPr/>
        <a:lstStyle/>
        <a:p>
          <a:pPr rtl="1"/>
          <a:endParaRPr lang="ar-SA"/>
        </a:p>
      </dgm:t>
    </dgm:pt>
    <dgm:pt modelId="{223CC07F-C36D-418C-8251-4EAE0DCA7D19}" type="pres">
      <dgm:prSet presAssocID="{B9BFB6CF-C773-4CA3-9ADC-C6CC721350ED}" presName="adorn" presStyleLbl="fgAccFollowNode1" presStyleIdx="0" presStyleCn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0CC4E01-1B8B-495D-ADA2-55FBD48908E1}" type="presOf" srcId="{B9BFB6CF-C773-4CA3-9ADC-C6CC721350ED}" destId="{B3777FDA-DA0A-476A-98B5-D8DCE3BD4C3C}" srcOrd="1" destOrd="0" presId="urn:microsoft.com/office/officeart/2005/8/layout/bList2"/>
    <dgm:cxn modelId="{E90310AA-E261-49B1-9A38-49B0BAA255CD}" srcId="{86698F03-F575-401F-8FA5-32F6017F61EC}" destId="{B9BFB6CF-C773-4CA3-9ADC-C6CC721350ED}" srcOrd="0" destOrd="0" parTransId="{BF8E8446-902E-4758-8DA2-011755BF1D5D}" sibTransId="{BC54A6E4-E9D3-4E50-A4D8-3A9B148573F4}"/>
    <dgm:cxn modelId="{4CC4B541-B030-43B3-99EE-1682150F740B}" type="presOf" srcId="{86698F03-F575-401F-8FA5-32F6017F61EC}" destId="{6207FB63-2A13-47C1-99D0-51780EB8E63D}" srcOrd="0" destOrd="0" presId="urn:microsoft.com/office/officeart/2005/8/layout/bList2"/>
    <dgm:cxn modelId="{6ECF8C39-9EB8-4806-8184-EF747E44DA3D}" type="presOf" srcId="{B9BFB6CF-C773-4CA3-9ADC-C6CC721350ED}" destId="{DF4E23B0-694A-49B4-8944-BD1D5767D762}" srcOrd="0" destOrd="0" presId="urn:microsoft.com/office/officeart/2005/8/layout/bList2"/>
    <dgm:cxn modelId="{47E64061-90F2-4CE1-AFF6-D55EED1C1721}" type="presParOf" srcId="{6207FB63-2A13-47C1-99D0-51780EB8E63D}" destId="{05929299-7CA7-4607-BD24-5C8E12D5CCF6}" srcOrd="0" destOrd="0" presId="urn:microsoft.com/office/officeart/2005/8/layout/bList2"/>
    <dgm:cxn modelId="{537B4C22-85B1-426C-92B7-45332C3D4038}" type="presParOf" srcId="{05929299-7CA7-4607-BD24-5C8E12D5CCF6}" destId="{43B73267-3601-4ECF-A10F-920C398E74A3}" srcOrd="0" destOrd="0" presId="urn:microsoft.com/office/officeart/2005/8/layout/bList2"/>
    <dgm:cxn modelId="{2C3F37C8-2840-4912-B539-E98A03AC8248}" type="presParOf" srcId="{05929299-7CA7-4607-BD24-5C8E12D5CCF6}" destId="{DF4E23B0-694A-49B4-8944-BD1D5767D762}" srcOrd="1" destOrd="0" presId="urn:microsoft.com/office/officeart/2005/8/layout/bList2"/>
    <dgm:cxn modelId="{64683572-3271-4CA5-9F44-737E279100E6}" type="presParOf" srcId="{05929299-7CA7-4607-BD24-5C8E12D5CCF6}" destId="{B3777FDA-DA0A-476A-98B5-D8DCE3BD4C3C}" srcOrd="2" destOrd="0" presId="urn:microsoft.com/office/officeart/2005/8/layout/bList2"/>
    <dgm:cxn modelId="{C8A90935-5DDD-4B89-AB09-4E566B929B91}" type="presParOf" srcId="{05929299-7CA7-4607-BD24-5C8E12D5CCF6}" destId="{223CC07F-C36D-418C-8251-4EAE0DCA7D1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1EAAA8-0A74-4F75-B9F1-C093F1CE3320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CB2C81DE-0D55-4203-BEBE-5ABA6E568A28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دبلوم التوجيه والإرشاد</a:t>
          </a:r>
          <a:endParaRPr lang="ar-SA" dirty="0">
            <a:cs typeface="AdvertisingBold" pitchFamily="2" charset="-78"/>
          </a:endParaRPr>
        </a:p>
      </dgm:t>
    </dgm:pt>
    <dgm:pt modelId="{7B9688CE-B08E-4D80-806C-2CFE7E818528}" type="parTrans" cxnId="{73231EF3-8B78-45EE-8699-18AE582026AA}">
      <dgm:prSet/>
      <dgm:spPr/>
      <dgm:t>
        <a:bodyPr/>
        <a:lstStyle/>
        <a:p>
          <a:pPr rtl="1"/>
          <a:endParaRPr lang="ar-SA"/>
        </a:p>
      </dgm:t>
    </dgm:pt>
    <dgm:pt modelId="{DF186B22-F3BB-4817-B3FB-6E265A7E6E5B}" type="sibTrans" cxnId="{73231EF3-8B78-45EE-8699-18AE582026AA}">
      <dgm:prSet/>
      <dgm:spPr/>
      <dgm:t>
        <a:bodyPr/>
        <a:lstStyle/>
        <a:p>
          <a:pPr rtl="1"/>
          <a:endParaRPr lang="ar-SA"/>
        </a:p>
      </dgm:t>
    </dgm:pt>
    <dgm:pt modelId="{C8CBD603-CF0C-44E9-BB21-3940E28E435E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دبلوم التربية العام</a:t>
          </a:r>
          <a:endParaRPr lang="ar-SA" dirty="0">
            <a:cs typeface="AdvertisingBold" pitchFamily="2" charset="-78"/>
          </a:endParaRPr>
        </a:p>
      </dgm:t>
    </dgm:pt>
    <dgm:pt modelId="{118BEF80-CB8C-43F5-83AC-18A49B3B2EEB}" type="parTrans" cxnId="{B69FA61F-1254-4A8F-B810-14CCACB94094}">
      <dgm:prSet/>
      <dgm:spPr/>
      <dgm:t>
        <a:bodyPr/>
        <a:lstStyle/>
        <a:p>
          <a:pPr rtl="1"/>
          <a:endParaRPr lang="ar-SA"/>
        </a:p>
      </dgm:t>
    </dgm:pt>
    <dgm:pt modelId="{EF880651-D469-4077-ADB9-437C4F62C19D}" type="sibTrans" cxnId="{B69FA61F-1254-4A8F-B810-14CCACB94094}">
      <dgm:prSet/>
      <dgm:spPr/>
      <dgm:t>
        <a:bodyPr/>
        <a:lstStyle/>
        <a:p>
          <a:pPr rtl="1"/>
          <a:endParaRPr lang="ar-SA"/>
        </a:p>
      </dgm:t>
    </dgm:pt>
    <dgm:pt modelId="{9ADBF594-F9A2-4CED-ACC7-178D02A21F74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دبلوم القياس والتقويم</a:t>
          </a:r>
          <a:endParaRPr lang="ar-SA" dirty="0">
            <a:cs typeface="AdvertisingBold" pitchFamily="2" charset="-78"/>
          </a:endParaRPr>
        </a:p>
      </dgm:t>
    </dgm:pt>
    <dgm:pt modelId="{20E1C926-AFED-4C99-A873-7F74CA30A0A6}" type="parTrans" cxnId="{A423DB58-AA5E-49C5-835B-19EE5EE2BE1B}">
      <dgm:prSet/>
      <dgm:spPr/>
      <dgm:t>
        <a:bodyPr/>
        <a:lstStyle/>
        <a:p>
          <a:pPr rtl="1"/>
          <a:endParaRPr lang="ar-SA"/>
        </a:p>
      </dgm:t>
    </dgm:pt>
    <dgm:pt modelId="{626BFFA6-8003-4286-A8AD-5C43CCD4ED27}" type="sibTrans" cxnId="{A423DB58-AA5E-49C5-835B-19EE5EE2BE1B}">
      <dgm:prSet/>
      <dgm:spPr/>
      <dgm:t>
        <a:bodyPr/>
        <a:lstStyle/>
        <a:p>
          <a:pPr rtl="1"/>
          <a:endParaRPr lang="ar-SA"/>
        </a:p>
      </dgm:t>
    </dgm:pt>
    <dgm:pt modelId="{36501A20-F1EE-4ACD-B2D8-4E6AB3D9B193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دبلوم التربية الخاصة مسار صعوبات تعلم</a:t>
          </a:r>
          <a:endParaRPr lang="ar-SA" dirty="0">
            <a:cs typeface="AdvertisingBold" pitchFamily="2" charset="-78"/>
          </a:endParaRPr>
        </a:p>
      </dgm:t>
    </dgm:pt>
    <dgm:pt modelId="{E71500BD-2C18-4A99-A963-B15C653D8B0D}" type="parTrans" cxnId="{787B4215-E752-4022-AEFB-93D5D16C251B}">
      <dgm:prSet/>
      <dgm:spPr/>
      <dgm:t>
        <a:bodyPr/>
        <a:lstStyle/>
        <a:p>
          <a:pPr rtl="1"/>
          <a:endParaRPr lang="ar-SA"/>
        </a:p>
      </dgm:t>
    </dgm:pt>
    <dgm:pt modelId="{8D7C7DF0-F4A2-4038-B49D-89F6E5A46FB7}" type="sibTrans" cxnId="{787B4215-E752-4022-AEFB-93D5D16C251B}">
      <dgm:prSet/>
      <dgm:spPr/>
      <dgm:t>
        <a:bodyPr/>
        <a:lstStyle/>
        <a:p>
          <a:pPr rtl="1"/>
          <a:endParaRPr lang="ar-SA"/>
        </a:p>
      </dgm:t>
    </dgm:pt>
    <dgm:pt modelId="{2C9092B9-1C0E-471B-A823-78AB8B3CD1BF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دبلوم مصادر التعلم</a:t>
          </a:r>
          <a:endParaRPr lang="ar-SA" dirty="0">
            <a:cs typeface="AdvertisingBold" pitchFamily="2" charset="-78"/>
          </a:endParaRPr>
        </a:p>
      </dgm:t>
    </dgm:pt>
    <dgm:pt modelId="{E7BE718D-AE6C-4B43-A021-5052766F6232}" type="parTrans" cxnId="{BF769E04-FA89-4F1F-BA70-052A4E65E71A}">
      <dgm:prSet/>
      <dgm:spPr/>
      <dgm:t>
        <a:bodyPr/>
        <a:lstStyle/>
        <a:p>
          <a:pPr rtl="1"/>
          <a:endParaRPr lang="ar-SA"/>
        </a:p>
      </dgm:t>
    </dgm:pt>
    <dgm:pt modelId="{FCA536CD-DD7A-4573-8866-2694A6C5B5D1}" type="sibTrans" cxnId="{BF769E04-FA89-4F1F-BA70-052A4E65E71A}">
      <dgm:prSet/>
      <dgm:spPr/>
      <dgm:t>
        <a:bodyPr/>
        <a:lstStyle/>
        <a:p>
          <a:pPr rtl="1"/>
          <a:endParaRPr lang="ar-SA"/>
        </a:p>
      </dgm:t>
    </dgm:pt>
    <dgm:pt modelId="{790358A6-7FE3-4757-9723-A9E900508659}" type="pres">
      <dgm:prSet presAssocID="{BB1EAAA8-0A74-4F75-B9F1-C093F1CE33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435930E-548D-43F8-8CAA-E058621FC0FC}" type="pres">
      <dgm:prSet presAssocID="{CB2C81DE-0D55-4203-BEBE-5ABA6E568A2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36A46B7-9E80-4E5B-AA58-DA7929FFF8E4}" type="pres">
      <dgm:prSet presAssocID="{DF186B22-F3BB-4817-B3FB-6E265A7E6E5B}" presName="sibTrans" presStyleCnt="0"/>
      <dgm:spPr/>
    </dgm:pt>
    <dgm:pt modelId="{99AF9FFA-4ED9-4010-957C-A87AB2921CF5}" type="pres">
      <dgm:prSet presAssocID="{C8CBD603-CF0C-44E9-BB21-3940E28E43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EB6A93F-ED0E-4A9E-9B11-DD80B64AF6C3}" type="pres">
      <dgm:prSet presAssocID="{EF880651-D469-4077-ADB9-437C4F62C19D}" presName="sibTrans" presStyleCnt="0"/>
      <dgm:spPr/>
    </dgm:pt>
    <dgm:pt modelId="{48C1B840-1C19-4A70-B164-78407FE9DAD9}" type="pres">
      <dgm:prSet presAssocID="{9ADBF594-F9A2-4CED-ACC7-178D02A21F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F039963-1895-4EF7-ADA4-037721A158F8}" type="pres">
      <dgm:prSet presAssocID="{626BFFA6-8003-4286-A8AD-5C43CCD4ED27}" presName="sibTrans" presStyleCnt="0"/>
      <dgm:spPr/>
    </dgm:pt>
    <dgm:pt modelId="{3C66A6F2-EAAD-4E92-9919-6231620C99F5}" type="pres">
      <dgm:prSet presAssocID="{36501A20-F1EE-4ACD-B2D8-4E6AB3D9B1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BB21B61-7653-409F-A7A6-4F6202D3B5FC}" type="pres">
      <dgm:prSet presAssocID="{8D7C7DF0-F4A2-4038-B49D-89F6E5A46FB7}" presName="sibTrans" presStyleCnt="0"/>
      <dgm:spPr/>
    </dgm:pt>
    <dgm:pt modelId="{12E88AAE-D035-4458-93F7-E7077B1C69FE}" type="pres">
      <dgm:prSet presAssocID="{2C9092B9-1C0E-471B-A823-78AB8B3CD1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3E45EA5-16B3-46C6-AA9D-5C7DB03D3691}" type="presOf" srcId="{9ADBF594-F9A2-4CED-ACC7-178D02A21F74}" destId="{48C1B840-1C19-4A70-B164-78407FE9DAD9}" srcOrd="0" destOrd="0" presId="urn:microsoft.com/office/officeart/2005/8/layout/default"/>
    <dgm:cxn modelId="{73231EF3-8B78-45EE-8699-18AE582026AA}" srcId="{BB1EAAA8-0A74-4F75-B9F1-C093F1CE3320}" destId="{CB2C81DE-0D55-4203-BEBE-5ABA6E568A28}" srcOrd="0" destOrd="0" parTransId="{7B9688CE-B08E-4D80-806C-2CFE7E818528}" sibTransId="{DF186B22-F3BB-4817-B3FB-6E265A7E6E5B}"/>
    <dgm:cxn modelId="{BF769E04-FA89-4F1F-BA70-052A4E65E71A}" srcId="{BB1EAAA8-0A74-4F75-B9F1-C093F1CE3320}" destId="{2C9092B9-1C0E-471B-A823-78AB8B3CD1BF}" srcOrd="4" destOrd="0" parTransId="{E7BE718D-AE6C-4B43-A021-5052766F6232}" sibTransId="{FCA536CD-DD7A-4573-8866-2694A6C5B5D1}"/>
    <dgm:cxn modelId="{F911A909-DD91-4307-B22C-90DB7EB747A1}" type="presOf" srcId="{BB1EAAA8-0A74-4F75-B9F1-C093F1CE3320}" destId="{790358A6-7FE3-4757-9723-A9E900508659}" srcOrd="0" destOrd="0" presId="urn:microsoft.com/office/officeart/2005/8/layout/default"/>
    <dgm:cxn modelId="{787B4215-E752-4022-AEFB-93D5D16C251B}" srcId="{BB1EAAA8-0A74-4F75-B9F1-C093F1CE3320}" destId="{36501A20-F1EE-4ACD-B2D8-4E6AB3D9B193}" srcOrd="3" destOrd="0" parTransId="{E71500BD-2C18-4A99-A963-B15C653D8B0D}" sibTransId="{8D7C7DF0-F4A2-4038-B49D-89F6E5A46FB7}"/>
    <dgm:cxn modelId="{A423DB58-AA5E-49C5-835B-19EE5EE2BE1B}" srcId="{BB1EAAA8-0A74-4F75-B9F1-C093F1CE3320}" destId="{9ADBF594-F9A2-4CED-ACC7-178D02A21F74}" srcOrd="2" destOrd="0" parTransId="{20E1C926-AFED-4C99-A873-7F74CA30A0A6}" sibTransId="{626BFFA6-8003-4286-A8AD-5C43CCD4ED27}"/>
    <dgm:cxn modelId="{FAF3513B-6E43-4168-B73D-03BB685B0C61}" type="presOf" srcId="{C8CBD603-CF0C-44E9-BB21-3940E28E435E}" destId="{99AF9FFA-4ED9-4010-957C-A87AB2921CF5}" srcOrd="0" destOrd="0" presId="urn:microsoft.com/office/officeart/2005/8/layout/default"/>
    <dgm:cxn modelId="{FEB41959-4D86-44BA-9B46-39F37B9A2F11}" type="presOf" srcId="{36501A20-F1EE-4ACD-B2D8-4E6AB3D9B193}" destId="{3C66A6F2-EAAD-4E92-9919-6231620C99F5}" srcOrd="0" destOrd="0" presId="urn:microsoft.com/office/officeart/2005/8/layout/default"/>
    <dgm:cxn modelId="{2C718AFB-400F-49C7-B717-6DA6F9467D09}" type="presOf" srcId="{2C9092B9-1C0E-471B-A823-78AB8B3CD1BF}" destId="{12E88AAE-D035-4458-93F7-E7077B1C69FE}" srcOrd="0" destOrd="0" presId="urn:microsoft.com/office/officeart/2005/8/layout/default"/>
    <dgm:cxn modelId="{B69FA61F-1254-4A8F-B810-14CCACB94094}" srcId="{BB1EAAA8-0A74-4F75-B9F1-C093F1CE3320}" destId="{C8CBD603-CF0C-44E9-BB21-3940E28E435E}" srcOrd="1" destOrd="0" parTransId="{118BEF80-CB8C-43F5-83AC-18A49B3B2EEB}" sibTransId="{EF880651-D469-4077-ADB9-437C4F62C19D}"/>
    <dgm:cxn modelId="{BF73C6B6-3DDA-4C95-A1C1-8653C292EB15}" type="presOf" srcId="{CB2C81DE-0D55-4203-BEBE-5ABA6E568A28}" destId="{F435930E-548D-43F8-8CAA-E058621FC0FC}" srcOrd="0" destOrd="0" presId="urn:microsoft.com/office/officeart/2005/8/layout/default"/>
    <dgm:cxn modelId="{AEECD46F-6999-4086-ACCC-E3962E57157B}" type="presParOf" srcId="{790358A6-7FE3-4757-9723-A9E900508659}" destId="{F435930E-548D-43F8-8CAA-E058621FC0FC}" srcOrd="0" destOrd="0" presId="urn:microsoft.com/office/officeart/2005/8/layout/default"/>
    <dgm:cxn modelId="{A1442244-08BF-4E47-992F-C1FF6842C83A}" type="presParOf" srcId="{790358A6-7FE3-4757-9723-A9E900508659}" destId="{A36A46B7-9E80-4E5B-AA58-DA7929FFF8E4}" srcOrd="1" destOrd="0" presId="urn:microsoft.com/office/officeart/2005/8/layout/default"/>
    <dgm:cxn modelId="{1B355AC0-D024-444E-BDED-5A031F5C040F}" type="presParOf" srcId="{790358A6-7FE3-4757-9723-A9E900508659}" destId="{99AF9FFA-4ED9-4010-957C-A87AB2921CF5}" srcOrd="2" destOrd="0" presId="urn:microsoft.com/office/officeart/2005/8/layout/default"/>
    <dgm:cxn modelId="{D451451D-DBA6-4107-A0C0-04414F135905}" type="presParOf" srcId="{790358A6-7FE3-4757-9723-A9E900508659}" destId="{4EB6A93F-ED0E-4A9E-9B11-DD80B64AF6C3}" srcOrd="3" destOrd="0" presId="urn:microsoft.com/office/officeart/2005/8/layout/default"/>
    <dgm:cxn modelId="{FEA74E75-1791-4211-94EC-EF077A25D47D}" type="presParOf" srcId="{790358A6-7FE3-4757-9723-A9E900508659}" destId="{48C1B840-1C19-4A70-B164-78407FE9DAD9}" srcOrd="4" destOrd="0" presId="urn:microsoft.com/office/officeart/2005/8/layout/default"/>
    <dgm:cxn modelId="{8F7F1C8B-6775-40EC-87CF-D8238A624F4B}" type="presParOf" srcId="{790358A6-7FE3-4757-9723-A9E900508659}" destId="{7F039963-1895-4EF7-ADA4-037721A158F8}" srcOrd="5" destOrd="0" presId="urn:microsoft.com/office/officeart/2005/8/layout/default"/>
    <dgm:cxn modelId="{531642AA-7284-4279-A981-4325ABE563FE}" type="presParOf" srcId="{790358A6-7FE3-4757-9723-A9E900508659}" destId="{3C66A6F2-EAAD-4E92-9919-6231620C99F5}" srcOrd="6" destOrd="0" presId="urn:microsoft.com/office/officeart/2005/8/layout/default"/>
    <dgm:cxn modelId="{74197FB8-54EF-4159-9A13-CA96A6153132}" type="presParOf" srcId="{790358A6-7FE3-4757-9723-A9E900508659}" destId="{2BB21B61-7653-409F-A7A6-4F6202D3B5FC}" srcOrd="7" destOrd="0" presId="urn:microsoft.com/office/officeart/2005/8/layout/default"/>
    <dgm:cxn modelId="{75E123CC-8152-4B3A-9707-6C26DB21261E}" type="presParOf" srcId="{790358A6-7FE3-4757-9723-A9E900508659}" destId="{12E88AAE-D035-4458-93F7-E7077B1C69F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698F03-F575-401F-8FA5-32F6017F61EC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B9BFB6CF-C773-4CA3-9ADC-C6CC721350ED}">
      <dgm:prSet phldrT="[نص]"/>
      <dgm:spPr/>
      <dgm:t>
        <a:bodyPr/>
        <a:lstStyle/>
        <a:p>
          <a:pPr rtl="1"/>
          <a:r>
            <a:rPr lang="ar-SA" dirty="0" smtClean="0">
              <a:cs typeface="AdvertisingBold" pitchFamily="2" charset="-78"/>
            </a:rPr>
            <a:t>البرامج الصحية</a:t>
          </a:r>
          <a:endParaRPr lang="ar-SA" dirty="0">
            <a:cs typeface="AdvertisingBold" pitchFamily="2" charset="-78"/>
          </a:endParaRPr>
        </a:p>
      </dgm:t>
    </dgm:pt>
    <dgm:pt modelId="{BF8E8446-902E-4758-8DA2-011755BF1D5D}" type="par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BC54A6E4-E9D3-4E50-A4D8-3A9B148573F4}" type="sibTrans" cxnId="{E90310AA-E261-49B1-9A38-49B0BAA255CD}">
      <dgm:prSet/>
      <dgm:spPr/>
      <dgm:t>
        <a:bodyPr/>
        <a:lstStyle/>
        <a:p>
          <a:pPr rtl="1"/>
          <a:endParaRPr lang="ar-SA"/>
        </a:p>
      </dgm:t>
    </dgm:pt>
    <dgm:pt modelId="{6207FB63-2A13-47C1-99D0-51780EB8E63D}" type="pres">
      <dgm:prSet presAssocID="{86698F03-F575-401F-8FA5-32F6017F61EC}" presName="diagram" presStyleCnt="0">
        <dgm:presLayoutVars>
          <dgm:dir/>
          <dgm:animLvl val="lvl"/>
          <dgm:resizeHandles val="exact"/>
        </dgm:presLayoutVars>
      </dgm:prSet>
      <dgm:spPr/>
    </dgm:pt>
    <dgm:pt modelId="{05929299-7CA7-4607-BD24-5C8E12D5CCF6}" type="pres">
      <dgm:prSet presAssocID="{B9BFB6CF-C773-4CA3-9ADC-C6CC721350ED}" presName="compNode" presStyleCnt="0"/>
      <dgm:spPr/>
    </dgm:pt>
    <dgm:pt modelId="{43B73267-3601-4ECF-A10F-920C398E74A3}" type="pres">
      <dgm:prSet presAssocID="{B9BFB6CF-C773-4CA3-9ADC-C6CC721350ED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4E23B0-694A-49B4-8944-BD1D5767D762}" type="pres">
      <dgm:prSet presAssocID="{B9BFB6CF-C773-4CA3-9ADC-C6CC721350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777FDA-DA0A-476A-98B5-D8DCE3BD4C3C}" type="pres">
      <dgm:prSet presAssocID="{B9BFB6CF-C773-4CA3-9ADC-C6CC721350ED}" presName="parentRect" presStyleLbl="alignNode1" presStyleIdx="0" presStyleCnt="1"/>
      <dgm:spPr/>
      <dgm:t>
        <a:bodyPr/>
        <a:lstStyle/>
        <a:p>
          <a:pPr rtl="1"/>
          <a:endParaRPr lang="ar-SA"/>
        </a:p>
      </dgm:t>
    </dgm:pt>
    <dgm:pt modelId="{223CC07F-C36D-418C-8251-4EAE0DCA7D19}" type="pres">
      <dgm:prSet presAssocID="{B9BFB6CF-C773-4CA3-9ADC-C6CC721350ED}" presName="adorn" presStyleLbl="fgAccFollowNode1" presStyleIdx="0" presStyleCn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90310AA-E261-49B1-9A38-49B0BAA255CD}" srcId="{86698F03-F575-401F-8FA5-32F6017F61EC}" destId="{B9BFB6CF-C773-4CA3-9ADC-C6CC721350ED}" srcOrd="0" destOrd="0" parTransId="{BF8E8446-902E-4758-8DA2-011755BF1D5D}" sibTransId="{BC54A6E4-E9D3-4E50-A4D8-3A9B148573F4}"/>
    <dgm:cxn modelId="{D2FC78DA-D7F3-445D-9C28-80CDF22D3812}" type="presOf" srcId="{86698F03-F575-401F-8FA5-32F6017F61EC}" destId="{6207FB63-2A13-47C1-99D0-51780EB8E63D}" srcOrd="0" destOrd="0" presId="urn:microsoft.com/office/officeart/2005/8/layout/bList2"/>
    <dgm:cxn modelId="{B3A3E447-0EDA-498D-B157-16037CE48D4E}" type="presOf" srcId="{B9BFB6CF-C773-4CA3-9ADC-C6CC721350ED}" destId="{DF4E23B0-694A-49B4-8944-BD1D5767D762}" srcOrd="0" destOrd="0" presId="urn:microsoft.com/office/officeart/2005/8/layout/bList2"/>
    <dgm:cxn modelId="{0D513B1D-3DF2-45BA-B3EB-2648751F9EA1}" type="presOf" srcId="{B9BFB6CF-C773-4CA3-9ADC-C6CC721350ED}" destId="{B3777FDA-DA0A-476A-98B5-D8DCE3BD4C3C}" srcOrd="1" destOrd="0" presId="urn:microsoft.com/office/officeart/2005/8/layout/bList2"/>
    <dgm:cxn modelId="{340A89F5-0DF4-4295-BAD6-DBF17BA17044}" type="presParOf" srcId="{6207FB63-2A13-47C1-99D0-51780EB8E63D}" destId="{05929299-7CA7-4607-BD24-5C8E12D5CCF6}" srcOrd="0" destOrd="0" presId="urn:microsoft.com/office/officeart/2005/8/layout/bList2"/>
    <dgm:cxn modelId="{A6CD7F9A-482F-4101-AE51-BF7FDEC9C967}" type="presParOf" srcId="{05929299-7CA7-4607-BD24-5C8E12D5CCF6}" destId="{43B73267-3601-4ECF-A10F-920C398E74A3}" srcOrd="0" destOrd="0" presId="urn:microsoft.com/office/officeart/2005/8/layout/bList2"/>
    <dgm:cxn modelId="{C9A4B819-072A-4A69-AEE1-22BE85F65194}" type="presParOf" srcId="{05929299-7CA7-4607-BD24-5C8E12D5CCF6}" destId="{DF4E23B0-694A-49B4-8944-BD1D5767D762}" srcOrd="1" destOrd="0" presId="urn:microsoft.com/office/officeart/2005/8/layout/bList2"/>
    <dgm:cxn modelId="{7C3C206D-B03B-46FC-8670-3AD6998CAA95}" type="presParOf" srcId="{05929299-7CA7-4607-BD24-5C8E12D5CCF6}" destId="{B3777FDA-DA0A-476A-98B5-D8DCE3BD4C3C}" srcOrd="2" destOrd="0" presId="urn:microsoft.com/office/officeart/2005/8/layout/bList2"/>
    <dgm:cxn modelId="{DB996E6A-B812-4638-AA47-856D4C3EE957}" type="presParOf" srcId="{05929299-7CA7-4607-BD24-5C8E12D5CCF6}" destId="{223CC07F-C36D-418C-8251-4EAE0DCA7D1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42B18B-7C3F-4D26-BB66-8B9723B9A30A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cs typeface="AL-Mateen" pitchFamily="2" charset="-78"/>
            </a:rPr>
            <a:t>الواقع</a:t>
          </a:r>
        </a:p>
      </dsp:txBody>
      <dsp:txXfrm>
        <a:off x="3210560" y="987551"/>
        <a:ext cx="1219200" cy="1016000"/>
      </dsp:txXfrm>
    </dsp:sp>
    <dsp:sp modelId="{D5E0696D-7159-4C9E-91BA-A71C31435620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cs typeface="AL-Mateen" pitchFamily="2" charset="-78"/>
            </a:rPr>
            <a:t>الطموحات</a:t>
          </a:r>
        </a:p>
      </dsp:txBody>
      <dsp:txXfrm>
        <a:off x="2153920" y="2600960"/>
        <a:ext cx="1828800" cy="894080"/>
      </dsp:txXfrm>
    </dsp:sp>
    <dsp:sp modelId="{E7479506-8BE0-41F5-8004-C036AC070812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cs typeface="AL-Mateen" pitchFamily="2" charset="-78"/>
            </a:rPr>
            <a:t>التحديات</a:t>
          </a:r>
          <a:endParaRPr lang="ar-SA" sz="3200" kern="1200" dirty="0">
            <a:cs typeface="AL-Mateen" pitchFamily="2" charset="-78"/>
          </a:endParaRPr>
        </a:p>
      </dsp:txBody>
      <dsp:txXfrm>
        <a:off x="1666240" y="987551"/>
        <a:ext cx="1219200" cy="1016000"/>
      </dsp:txXfrm>
    </dsp:sp>
    <dsp:sp modelId="{EFC13740-9949-41A2-875E-ADED15CAB810}">
      <dsp:nvSpPr>
        <dsp:cNvPr id="0" name=""/>
        <dsp:cNvSpPr/>
      </dsp:nvSpPr>
      <dsp:spPr>
        <a:xfrm>
          <a:off x="1166812" y="71438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F58BFD-F9E7-4EE7-BB78-7E0D2CAD2B12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06BE5C-36ED-4208-9F0D-C80675560B23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5A4FF6-7203-4B3A-ADC9-13B170A67A51}">
      <dsp:nvSpPr>
        <dsp:cNvPr id="0" name=""/>
        <dsp:cNvSpPr/>
      </dsp:nvSpPr>
      <dsp:spPr>
        <a:xfrm>
          <a:off x="2023014" y="1147"/>
          <a:ext cx="1564171" cy="10167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>
              <a:cs typeface="AL-Mateen" pitchFamily="2" charset="-78"/>
            </a:rPr>
            <a:t>المرحلة المبدئية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>
              <a:cs typeface="AL-Mateen" pitchFamily="2" charset="-78"/>
            </a:rPr>
            <a:t>(التخطيط والتصور العام</a:t>
          </a:r>
          <a:r>
            <a:rPr lang="ar-SA" sz="1800" kern="1200" dirty="0" err="1">
              <a:cs typeface="AL-Mateen" pitchFamily="2" charset="-78"/>
            </a:rPr>
            <a:t>)</a:t>
          </a:r>
          <a:endParaRPr lang="ar-SA" sz="1800" kern="1200" dirty="0">
            <a:cs typeface="AL-Mateen" pitchFamily="2" charset="-78"/>
          </a:endParaRPr>
        </a:p>
      </dsp:txBody>
      <dsp:txXfrm>
        <a:off x="2023014" y="1147"/>
        <a:ext cx="1564171" cy="1016711"/>
      </dsp:txXfrm>
    </dsp:sp>
    <dsp:sp modelId="{D52B3222-6D6A-4479-A6F7-F3DEA5FCC0C7}">
      <dsp:nvSpPr>
        <dsp:cNvPr id="0" name=""/>
        <dsp:cNvSpPr/>
      </dsp:nvSpPr>
      <dsp:spPr>
        <a:xfrm>
          <a:off x="1146903" y="520766"/>
          <a:ext cx="3359988" cy="3359988"/>
        </a:xfrm>
        <a:custGeom>
          <a:avLst/>
          <a:gdLst/>
          <a:ahLst/>
          <a:cxnLst/>
          <a:rect l="0" t="0" r="0" b="0"/>
          <a:pathLst>
            <a:path>
              <a:moveTo>
                <a:pt x="2666116" y="319868"/>
              </a:moveTo>
              <a:arcTo wR="1679994" hR="1679994" stAng="18356579" swAng="170199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434E2-CCA6-4353-82A9-AA5133C930EC}">
      <dsp:nvSpPr>
        <dsp:cNvPr id="0" name=""/>
        <dsp:cNvSpPr/>
      </dsp:nvSpPr>
      <dsp:spPr>
        <a:xfrm>
          <a:off x="3720320" y="1719255"/>
          <a:ext cx="1564171" cy="1016711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>
              <a:cs typeface="AL-Mateen" pitchFamily="2" charset="-78"/>
            </a:rPr>
            <a:t>مرحلة بناء الكوادر واعتماد البرامج</a:t>
          </a:r>
        </a:p>
      </dsp:txBody>
      <dsp:txXfrm>
        <a:off x="3720320" y="1719255"/>
        <a:ext cx="1564171" cy="1016711"/>
      </dsp:txXfrm>
    </dsp:sp>
    <dsp:sp modelId="{8B135417-75C2-4785-98FC-F79D8D334364}">
      <dsp:nvSpPr>
        <dsp:cNvPr id="0" name=""/>
        <dsp:cNvSpPr/>
      </dsp:nvSpPr>
      <dsp:spPr>
        <a:xfrm>
          <a:off x="1147963" y="497702"/>
          <a:ext cx="3359988" cy="3359988"/>
        </a:xfrm>
        <a:custGeom>
          <a:avLst/>
          <a:gdLst/>
          <a:ahLst/>
          <a:cxnLst/>
          <a:rect l="0" t="0" r="0" b="0"/>
          <a:pathLst>
            <a:path>
              <a:moveTo>
                <a:pt x="3164125" y="2467225"/>
              </a:moveTo>
              <a:arcTo wR="1679994" hR="1679994" stAng="1676575" swAng="1599347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63BDB-977D-46C1-AF67-9856DCC69556}">
      <dsp:nvSpPr>
        <dsp:cNvPr id="0" name=""/>
        <dsp:cNvSpPr/>
      </dsp:nvSpPr>
      <dsp:spPr>
        <a:xfrm>
          <a:off x="2023014" y="3361135"/>
          <a:ext cx="1564171" cy="1016711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>
              <a:cs typeface="AL-Mateen" pitchFamily="2" charset="-78"/>
            </a:rPr>
            <a:t>مرحلة انطلاق البرامج والتوسع الكمي والكيفي</a:t>
          </a:r>
        </a:p>
      </dsp:txBody>
      <dsp:txXfrm>
        <a:off x="2023014" y="3361135"/>
        <a:ext cx="1564171" cy="1016711"/>
      </dsp:txXfrm>
    </dsp:sp>
    <dsp:sp modelId="{C30C48B8-D63E-4664-8E54-BD07391E97E4}">
      <dsp:nvSpPr>
        <dsp:cNvPr id="0" name=""/>
        <dsp:cNvSpPr/>
      </dsp:nvSpPr>
      <dsp:spPr>
        <a:xfrm>
          <a:off x="1125105" y="509503"/>
          <a:ext cx="3359988" cy="3359988"/>
        </a:xfrm>
        <a:custGeom>
          <a:avLst/>
          <a:gdLst/>
          <a:ahLst/>
          <a:cxnLst/>
          <a:rect l="0" t="0" r="0" b="0"/>
          <a:pathLst>
            <a:path>
              <a:moveTo>
                <a:pt x="681903" y="3031362"/>
              </a:moveTo>
              <a:arcTo wR="1679994" hR="1679994" stAng="7586925" swAng="1634011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9E887-B895-4A76-8694-AD58AC84A978}">
      <dsp:nvSpPr>
        <dsp:cNvPr id="0" name=""/>
        <dsp:cNvSpPr/>
      </dsp:nvSpPr>
      <dsp:spPr>
        <a:xfrm>
          <a:off x="343019" y="1681141"/>
          <a:ext cx="1564171" cy="1016711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>
              <a:cs typeface="AL-Mateen" pitchFamily="2" charset="-78"/>
            </a:rPr>
            <a:t>مرحلة تفعيل الشراكات والاتفاقيات</a:t>
          </a:r>
        </a:p>
      </dsp:txBody>
      <dsp:txXfrm>
        <a:off x="343019" y="1681141"/>
        <a:ext cx="1564171" cy="1016711"/>
      </dsp:txXfrm>
    </dsp:sp>
    <dsp:sp modelId="{D2E77DF8-CFAE-460A-AE6E-9AD10A3519C1}">
      <dsp:nvSpPr>
        <dsp:cNvPr id="0" name=""/>
        <dsp:cNvSpPr/>
      </dsp:nvSpPr>
      <dsp:spPr>
        <a:xfrm>
          <a:off x="1125105" y="509503"/>
          <a:ext cx="3359988" cy="3359988"/>
        </a:xfrm>
        <a:custGeom>
          <a:avLst/>
          <a:gdLst/>
          <a:ahLst/>
          <a:cxnLst/>
          <a:rect l="0" t="0" r="0" b="0"/>
          <a:pathLst>
            <a:path>
              <a:moveTo>
                <a:pt x="174132" y="935170"/>
              </a:moveTo>
              <a:arcTo wR="1679994" hR="1679994" stAng="12379065" swAng="1634011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350BB2-D74B-45FF-93C4-8A63835DE8B9}">
      <dsp:nvSpPr>
        <dsp:cNvPr id="0" name=""/>
        <dsp:cNvSpPr/>
      </dsp:nvSpPr>
      <dsp:spPr>
        <a:xfrm>
          <a:off x="1906794" y="1260"/>
          <a:ext cx="1400182" cy="9101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>
              <a:cs typeface="AL-Mateen" pitchFamily="2" charset="-78"/>
            </a:rPr>
            <a:t>التنافسية</a:t>
          </a:r>
        </a:p>
      </dsp:txBody>
      <dsp:txXfrm>
        <a:off x="1906794" y="1260"/>
        <a:ext cx="1400182" cy="910118"/>
      </dsp:txXfrm>
    </dsp:sp>
    <dsp:sp modelId="{FDD7AD7C-3DA5-4FC6-8722-557F354B4074}">
      <dsp:nvSpPr>
        <dsp:cNvPr id="0" name=""/>
        <dsp:cNvSpPr/>
      </dsp:nvSpPr>
      <dsp:spPr>
        <a:xfrm>
          <a:off x="789150" y="456319"/>
          <a:ext cx="3635470" cy="3635470"/>
        </a:xfrm>
        <a:custGeom>
          <a:avLst/>
          <a:gdLst/>
          <a:ahLst/>
          <a:cxnLst/>
          <a:rect l="0" t="0" r="0" b="0"/>
          <a:pathLst>
            <a:path>
              <a:moveTo>
                <a:pt x="2527437" y="144270"/>
              </a:moveTo>
              <a:arcTo wR="1817735" hR="1817735" stAng="17578884" swAng="19606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499C9-12BB-4D50-BC19-DCC317BE1E58}">
      <dsp:nvSpPr>
        <dsp:cNvPr id="0" name=""/>
        <dsp:cNvSpPr/>
      </dsp:nvSpPr>
      <dsp:spPr>
        <a:xfrm>
          <a:off x="3635563" y="1257284"/>
          <a:ext cx="1400182" cy="91011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>
              <a:cs typeface="AL-Mateen" pitchFamily="2" charset="-78"/>
            </a:rPr>
            <a:t>الجودة</a:t>
          </a:r>
        </a:p>
      </dsp:txBody>
      <dsp:txXfrm>
        <a:off x="3635563" y="1257284"/>
        <a:ext cx="1400182" cy="910118"/>
      </dsp:txXfrm>
    </dsp:sp>
    <dsp:sp modelId="{2F077BD7-CEA3-48C1-A0DA-B769387A5C23}">
      <dsp:nvSpPr>
        <dsp:cNvPr id="0" name=""/>
        <dsp:cNvSpPr/>
      </dsp:nvSpPr>
      <dsp:spPr>
        <a:xfrm>
          <a:off x="789150" y="456319"/>
          <a:ext cx="3635470" cy="3635470"/>
        </a:xfrm>
        <a:custGeom>
          <a:avLst/>
          <a:gdLst/>
          <a:ahLst/>
          <a:cxnLst/>
          <a:rect l="0" t="0" r="0" b="0"/>
          <a:pathLst>
            <a:path>
              <a:moveTo>
                <a:pt x="3632984" y="1722699"/>
              </a:moveTo>
              <a:arcTo wR="1817735" hR="1817735" stAng="21420184" swAng="219565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308C2-6652-4B0F-A789-899FBC595E8D}">
      <dsp:nvSpPr>
        <dsp:cNvPr id="0" name=""/>
        <dsp:cNvSpPr/>
      </dsp:nvSpPr>
      <dsp:spPr>
        <a:xfrm>
          <a:off x="2975232" y="3289574"/>
          <a:ext cx="1400182" cy="91011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>
              <a:cs typeface="AL-Mateen" pitchFamily="2" charset="-78"/>
            </a:rPr>
            <a:t>العطاء</a:t>
          </a:r>
        </a:p>
      </dsp:txBody>
      <dsp:txXfrm>
        <a:off x="2975232" y="3289574"/>
        <a:ext cx="1400182" cy="910118"/>
      </dsp:txXfrm>
    </dsp:sp>
    <dsp:sp modelId="{E1A1DEDE-051B-40FB-BAD3-140FCB32CAB9}">
      <dsp:nvSpPr>
        <dsp:cNvPr id="0" name=""/>
        <dsp:cNvSpPr/>
      </dsp:nvSpPr>
      <dsp:spPr>
        <a:xfrm>
          <a:off x="789150" y="456319"/>
          <a:ext cx="3635470" cy="3635470"/>
        </a:xfrm>
        <a:custGeom>
          <a:avLst/>
          <a:gdLst/>
          <a:ahLst/>
          <a:cxnLst/>
          <a:rect l="0" t="0" r="0" b="0"/>
          <a:pathLst>
            <a:path>
              <a:moveTo>
                <a:pt x="2178864" y="3599236"/>
              </a:moveTo>
              <a:arcTo wR="1817735" hR="1817735" stAng="4712448" swAng="137510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9A341-D028-45E5-AC4E-8951AF104927}">
      <dsp:nvSpPr>
        <dsp:cNvPr id="0" name=""/>
        <dsp:cNvSpPr/>
      </dsp:nvSpPr>
      <dsp:spPr>
        <a:xfrm>
          <a:off x="838356" y="3289574"/>
          <a:ext cx="1400182" cy="91011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>
              <a:cs typeface="AL-Mateen" pitchFamily="2" charset="-78"/>
            </a:rPr>
            <a:t>العمل بروح الفريق</a:t>
          </a:r>
        </a:p>
      </dsp:txBody>
      <dsp:txXfrm>
        <a:off x="838356" y="3289574"/>
        <a:ext cx="1400182" cy="910118"/>
      </dsp:txXfrm>
    </dsp:sp>
    <dsp:sp modelId="{47A91A2B-EA64-4ACD-8ECA-13E001DBB378}">
      <dsp:nvSpPr>
        <dsp:cNvPr id="0" name=""/>
        <dsp:cNvSpPr/>
      </dsp:nvSpPr>
      <dsp:spPr>
        <a:xfrm>
          <a:off x="789150" y="456319"/>
          <a:ext cx="3635470" cy="3635470"/>
        </a:xfrm>
        <a:custGeom>
          <a:avLst/>
          <a:gdLst/>
          <a:ahLst/>
          <a:cxnLst/>
          <a:rect l="0" t="0" r="0" b="0"/>
          <a:pathLst>
            <a:path>
              <a:moveTo>
                <a:pt x="303658" y="2823584"/>
              </a:moveTo>
              <a:arcTo wR="1817735" hR="1817735" stAng="8784159" swAng="219565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C0882-ACB1-403D-812B-20E58A6CDA53}">
      <dsp:nvSpPr>
        <dsp:cNvPr id="0" name=""/>
        <dsp:cNvSpPr/>
      </dsp:nvSpPr>
      <dsp:spPr>
        <a:xfrm>
          <a:off x="178025" y="1257284"/>
          <a:ext cx="1400182" cy="91011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>
              <a:cs typeface="AL-Mateen" pitchFamily="2" charset="-78"/>
            </a:rPr>
            <a:t>التحسين المستمر</a:t>
          </a:r>
        </a:p>
      </dsp:txBody>
      <dsp:txXfrm>
        <a:off x="178025" y="1257284"/>
        <a:ext cx="1400182" cy="910118"/>
      </dsp:txXfrm>
    </dsp:sp>
    <dsp:sp modelId="{A0A2A711-3E50-4032-B765-08C3ACFAAD73}">
      <dsp:nvSpPr>
        <dsp:cNvPr id="0" name=""/>
        <dsp:cNvSpPr/>
      </dsp:nvSpPr>
      <dsp:spPr>
        <a:xfrm>
          <a:off x="789150" y="456319"/>
          <a:ext cx="3635470" cy="3635470"/>
        </a:xfrm>
        <a:custGeom>
          <a:avLst/>
          <a:gdLst/>
          <a:ahLst/>
          <a:cxnLst/>
          <a:rect l="0" t="0" r="0" b="0"/>
          <a:pathLst>
            <a:path>
              <a:moveTo>
                <a:pt x="316828" y="792338"/>
              </a:moveTo>
              <a:arcTo wR="1817735" hR="1817735" stAng="12860418" swAng="196069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F097B8-A1C3-4DA8-8E22-205AAA660669}">
      <dsp:nvSpPr>
        <dsp:cNvPr id="0" name=""/>
        <dsp:cNvSpPr/>
      </dsp:nvSpPr>
      <dsp:spPr>
        <a:xfrm>
          <a:off x="568615" y="-21625"/>
          <a:ext cx="4128159" cy="4128159"/>
        </a:xfrm>
        <a:prstGeom prst="circularArrow">
          <a:avLst>
            <a:gd name="adj1" fmla="val 5544"/>
            <a:gd name="adj2" fmla="val 330680"/>
            <a:gd name="adj3" fmla="val 13843035"/>
            <a:gd name="adj4" fmla="val 1734525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2691A-F5C7-4391-B3A1-26D0AA221F9C}">
      <dsp:nvSpPr>
        <dsp:cNvPr id="0" name=""/>
        <dsp:cNvSpPr/>
      </dsp:nvSpPr>
      <dsp:spPr>
        <a:xfrm>
          <a:off x="1694283" y="1209"/>
          <a:ext cx="1876823" cy="9384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>
              <a:cs typeface="AL-Mateen" pitchFamily="2" charset="-78"/>
            </a:rPr>
            <a:t>العمادة تضطلع بثلث دور جامعة</a:t>
          </a:r>
        </a:p>
      </dsp:txBody>
      <dsp:txXfrm>
        <a:off x="1694283" y="1209"/>
        <a:ext cx="1876823" cy="938411"/>
      </dsp:txXfrm>
    </dsp:sp>
    <dsp:sp modelId="{8DF20D66-1DF1-4D57-89DA-65C4BD948EEB}">
      <dsp:nvSpPr>
        <dsp:cNvPr id="0" name=""/>
        <dsp:cNvSpPr/>
      </dsp:nvSpPr>
      <dsp:spPr>
        <a:xfrm>
          <a:off x="3368531" y="1217622"/>
          <a:ext cx="1876823" cy="9384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>
              <a:cs typeface="AL-Mateen" pitchFamily="2" charset="-78"/>
            </a:rPr>
            <a:t>التقويم في ضوء الجودة</a:t>
          </a:r>
        </a:p>
      </dsp:txBody>
      <dsp:txXfrm>
        <a:off x="3368531" y="1217622"/>
        <a:ext cx="1876823" cy="938411"/>
      </dsp:txXfrm>
    </dsp:sp>
    <dsp:sp modelId="{6197DB29-5D5A-4FCD-8F79-99851DFED26A}">
      <dsp:nvSpPr>
        <dsp:cNvPr id="0" name=""/>
        <dsp:cNvSpPr/>
      </dsp:nvSpPr>
      <dsp:spPr>
        <a:xfrm>
          <a:off x="3289697" y="2969315"/>
          <a:ext cx="1876823" cy="9384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>
              <a:cs typeface="AL-Mateen" pitchFamily="2" charset="-78"/>
            </a:rPr>
            <a:t>تلبية طموح المجتمع</a:t>
          </a:r>
        </a:p>
      </dsp:txBody>
      <dsp:txXfrm>
        <a:off x="3289697" y="2969315"/>
        <a:ext cx="1876823" cy="938411"/>
      </dsp:txXfrm>
    </dsp:sp>
    <dsp:sp modelId="{AA28096E-EE62-4D92-A021-C2F712FF3825}">
      <dsp:nvSpPr>
        <dsp:cNvPr id="0" name=""/>
        <dsp:cNvSpPr/>
      </dsp:nvSpPr>
      <dsp:spPr>
        <a:xfrm>
          <a:off x="298237" y="2987393"/>
          <a:ext cx="1876823" cy="9384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>
              <a:cs typeface="AL-Mateen" pitchFamily="2" charset="-78"/>
            </a:rPr>
            <a:t>العمل في ضوء نموذج مؤسسي</a:t>
          </a:r>
        </a:p>
      </dsp:txBody>
      <dsp:txXfrm>
        <a:off x="298237" y="2987393"/>
        <a:ext cx="1876823" cy="938411"/>
      </dsp:txXfrm>
    </dsp:sp>
    <dsp:sp modelId="{3B2B6F84-6088-4C5D-B428-709FD83A2CD2}">
      <dsp:nvSpPr>
        <dsp:cNvPr id="0" name=""/>
        <dsp:cNvSpPr/>
      </dsp:nvSpPr>
      <dsp:spPr>
        <a:xfrm>
          <a:off x="20034" y="1217622"/>
          <a:ext cx="1876823" cy="9384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>
              <a:cs typeface="AL-Mateen" pitchFamily="2" charset="-78"/>
            </a:rPr>
            <a:t>النوعية في البرامج والوحدات والخدمات</a:t>
          </a:r>
        </a:p>
      </dsp:txBody>
      <dsp:txXfrm>
        <a:off x="20034" y="1217622"/>
        <a:ext cx="1876823" cy="93841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55ED-511A-438D-926E-971ECAF5FF72}" type="datetimeFigureOut">
              <a:rPr lang="ar-SA" smtClean="0"/>
              <a:pPr/>
              <a:t>26/02/34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7A45-01DA-4305-BD76-4366E66FFF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55ED-511A-438D-926E-971ECAF5FF72}" type="datetimeFigureOut">
              <a:rPr lang="ar-SA" smtClean="0"/>
              <a:pPr/>
              <a:t>26/02/34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7A45-01DA-4305-BD76-4366E66FFF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55ED-511A-438D-926E-971ECAF5FF72}" type="datetimeFigureOut">
              <a:rPr lang="ar-SA" smtClean="0"/>
              <a:pPr/>
              <a:t>26/02/34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7A45-01DA-4305-BD76-4366E66FFF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55ED-511A-438D-926E-971ECAF5FF72}" type="datetimeFigureOut">
              <a:rPr lang="ar-SA" smtClean="0"/>
              <a:pPr/>
              <a:t>26/02/34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7A45-01DA-4305-BD76-4366E66FFF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55ED-511A-438D-926E-971ECAF5FF72}" type="datetimeFigureOut">
              <a:rPr lang="ar-SA" smtClean="0"/>
              <a:pPr/>
              <a:t>26/02/34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7A45-01DA-4305-BD76-4366E66FFF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55ED-511A-438D-926E-971ECAF5FF72}" type="datetimeFigureOut">
              <a:rPr lang="ar-SA" smtClean="0"/>
              <a:pPr/>
              <a:t>26/02/34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7A45-01DA-4305-BD76-4366E66FFF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55ED-511A-438D-926E-971ECAF5FF72}" type="datetimeFigureOut">
              <a:rPr lang="ar-SA" smtClean="0"/>
              <a:pPr/>
              <a:t>26/02/34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7A45-01DA-4305-BD76-4366E66FFF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55ED-511A-438D-926E-971ECAF5FF72}" type="datetimeFigureOut">
              <a:rPr lang="ar-SA" smtClean="0"/>
              <a:pPr/>
              <a:t>26/02/34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7A45-01DA-4305-BD76-4366E66FFF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55ED-511A-438D-926E-971ECAF5FF72}" type="datetimeFigureOut">
              <a:rPr lang="ar-SA" smtClean="0"/>
              <a:pPr/>
              <a:t>26/02/34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7A45-01DA-4305-BD76-4366E66FFF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55ED-511A-438D-926E-971ECAF5FF72}" type="datetimeFigureOut">
              <a:rPr lang="ar-SA" smtClean="0"/>
              <a:pPr/>
              <a:t>26/02/34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7A45-01DA-4305-BD76-4366E66FFF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55ED-511A-438D-926E-971ECAF5FF72}" type="datetimeFigureOut">
              <a:rPr lang="ar-SA" smtClean="0"/>
              <a:pPr/>
              <a:t>26/02/34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7A45-01DA-4305-BD76-4366E66FFF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355ED-511A-438D-926E-971ECAF5FF72}" type="datetimeFigureOut">
              <a:rPr lang="ar-SA" smtClean="0"/>
              <a:pPr/>
              <a:t>26/02/34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A7A45-01DA-4305-BD76-4366E66FFF2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157939_134382359945784_62002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0"/>
            <a:ext cx="2625080" cy="2625080"/>
          </a:xfrm>
          <a:prstGeom prst="rect">
            <a:avLst/>
          </a:prstGeom>
        </p:spPr>
      </p:pic>
      <p:grpSp>
        <p:nvGrpSpPr>
          <p:cNvPr id="13" name="مجموعة 12"/>
          <p:cNvGrpSpPr/>
          <p:nvPr/>
        </p:nvGrpSpPr>
        <p:grpSpPr>
          <a:xfrm>
            <a:off x="-6824" y="1113641"/>
            <a:ext cx="4362800" cy="4835639"/>
            <a:chOff x="-6824" y="1113641"/>
            <a:chExt cx="4362800" cy="4835639"/>
          </a:xfrm>
        </p:grpSpPr>
        <p:pic>
          <p:nvPicPr>
            <p:cNvPr id="11" name="صورة 10" descr="____-_______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12" name="رابط مستقيم 11"/>
            <p:cNvCxnSpPr/>
            <p:nvPr/>
          </p:nvCxnSpPr>
          <p:spPr>
            <a:xfrm>
              <a:off x="3635896" y="1196752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رسم تخطيطي 7"/>
          <p:cNvGraphicFramePr/>
          <p:nvPr/>
        </p:nvGraphicFramePr>
        <p:xfrm>
          <a:off x="3048000" y="2071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6372200" y="288032"/>
          <a:ext cx="2592288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رسم تخطيطي 8"/>
          <p:cNvGraphicFramePr/>
          <p:nvPr/>
        </p:nvGraphicFramePr>
        <p:xfrm>
          <a:off x="3300536" y="3212976"/>
          <a:ext cx="537592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مستطيل 10"/>
          <p:cNvSpPr/>
          <p:nvPr/>
        </p:nvSpPr>
        <p:spPr>
          <a:xfrm>
            <a:off x="4067944" y="764704"/>
            <a:ext cx="1440160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cs typeface="Arabic Transparent" pitchFamily="2" charset="-78"/>
              </a:rPr>
              <a:t>6</a:t>
            </a:r>
            <a:endParaRPr lang="ar-SA" sz="6000" dirty="0"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6372200" y="288032"/>
          <a:ext cx="2592288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رسم تخطيطي 5"/>
          <p:cNvGraphicFramePr/>
          <p:nvPr/>
        </p:nvGraphicFramePr>
        <p:xfrm>
          <a:off x="3300536" y="3212976"/>
          <a:ext cx="537592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مستطيل 6"/>
          <p:cNvSpPr/>
          <p:nvPr/>
        </p:nvSpPr>
        <p:spPr>
          <a:xfrm>
            <a:off x="4067944" y="764704"/>
            <a:ext cx="1440160" cy="136815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cs typeface="Arabic Transparent" pitchFamily="2" charset="-78"/>
              </a:rPr>
              <a:t>4</a:t>
            </a:r>
            <a:endParaRPr lang="ar-SA" sz="6000" dirty="0"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6372200" y="288032"/>
          <a:ext cx="2592288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رسم تخطيطي 5"/>
          <p:cNvGraphicFramePr/>
          <p:nvPr/>
        </p:nvGraphicFramePr>
        <p:xfrm>
          <a:off x="3300536" y="3212976"/>
          <a:ext cx="537592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مستطيل 6"/>
          <p:cNvSpPr/>
          <p:nvPr/>
        </p:nvSpPr>
        <p:spPr>
          <a:xfrm>
            <a:off x="4067944" y="764704"/>
            <a:ext cx="1440160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cs typeface="Arabic Transparent" pitchFamily="2" charset="-78"/>
              </a:rPr>
              <a:t>2</a:t>
            </a:r>
            <a:endParaRPr lang="ar-SA" sz="6000" dirty="0"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4572000" y="1872208"/>
          <a:ext cx="2592288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2915816" y="1412776"/>
          <a:ext cx="60239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11" name="صورة 10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12" name="رابط مستقيم 11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رسم تخطيطي 12"/>
          <p:cNvGraphicFramePr/>
          <p:nvPr/>
        </p:nvGraphicFramePr>
        <p:xfrm>
          <a:off x="2915816" y="1412776"/>
          <a:ext cx="60239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4572000" y="1872208"/>
          <a:ext cx="2592288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3131840" y="1412776"/>
          <a:ext cx="57359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4" name="صورة 3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5" name="رابط مستقيم 4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رسم تخطيطي 1"/>
          <p:cNvGraphicFramePr/>
          <p:nvPr/>
        </p:nvGraphicFramePr>
        <p:xfrm>
          <a:off x="3131840" y="1412776"/>
          <a:ext cx="57359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رسم تخطيطي 5"/>
          <p:cNvGraphicFramePr/>
          <p:nvPr/>
        </p:nvGraphicFramePr>
        <p:xfrm>
          <a:off x="6300192" y="188640"/>
          <a:ext cx="261595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صورة 6" descr="1212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1340768"/>
            <a:ext cx="3071232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1113641"/>
            <a:ext cx="3419872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رسم تخطيطي 7"/>
          <p:cNvGraphicFramePr/>
          <p:nvPr/>
        </p:nvGraphicFramePr>
        <p:xfrm>
          <a:off x="3066256" y="1138237"/>
          <a:ext cx="5610200" cy="4378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مستطيل 8"/>
          <p:cNvSpPr/>
          <p:nvPr/>
        </p:nvSpPr>
        <p:spPr>
          <a:xfrm>
            <a:off x="5436096" y="404664"/>
            <a:ext cx="3240360" cy="36004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cs typeface="AL-Mateen" pitchFamily="2" charset="-78"/>
              </a:rPr>
              <a:t>منظومة مراحل التأسيس</a:t>
            </a:r>
            <a:endParaRPr lang="ar-SA" sz="3200" dirty="0"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4572000" y="1872208"/>
          <a:ext cx="2592288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2915816" y="15972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ستطيل 5"/>
          <p:cNvSpPr/>
          <p:nvPr/>
        </p:nvSpPr>
        <p:spPr>
          <a:xfrm>
            <a:off x="5652120" y="620688"/>
            <a:ext cx="2952328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cs typeface="AdvertisingBold" pitchFamily="2" charset="-78"/>
              </a:rPr>
              <a:t>وحدة الاختبارات الدولية</a:t>
            </a:r>
            <a:endParaRPr lang="ar-SA" dirty="0">
              <a:cs typeface="Advertising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مستطيل 4"/>
          <p:cNvSpPr/>
          <p:nvPr/>
        </p:nvSpPr>
        <p:spPr>
          <a:xfrm>
            <a:off x="5292080" y="620688"/>
            <a:ext cx="3312368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cs typeface="AdvertisingBold" pitchFamily="2" charset="-78"/>
              </a:rPr>
              <a:t>وحدة التعليم الطبي المستمر</a:t>
            </a:r>
            <a:endParaRPr lang="ar-SA" dirty="0">
              <a:cs typeface="AdvertisingBold" pitchFamily="2" charset="-78"/>
            </a:endParaRPr>
          </a:p>
        </p:txBody>
      </p:sp>
      <p:graphicFrame>
        <p:nvGraphicFramePr>
          <p:cNvPr id="6" name="رسم تخطيطي 5"/>
          <p:cNvGraphicFramePr/>
          <p:nvPr/>
        </p:nvGraphicFramePr>
        <p:xfrm>
          <a:off x="2915816" y="15972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4572000" y="1872208"/>
          <a:ext cx="2592288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3084512" y="188640"/>
          <a:ext cx="54479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4572000" y="1872208"/>
          <a:ext cx="2592288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رسم تخطيطي 5"/>
          <p:cNvGraphicFramePr/>
          <p:nvPr/>
        </p:nvGraphicFramePr>
        <p:xfrm>
          <a:off x="2987824" y="1412776"/>
          <a:ext cx="583264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مستطيل 7"/>
          <p:cNvSpPr/>
          <p:nvPr/>
        </p:nvSpPr>
        <p:spPr>
          <a:xfrm>
            <a:off x="5436096" y="620688"/>
            <a:ext cx="3024336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cs typeface="AdvertisingBold" pitchFamily="2" charset="-78"/>
              </a:rPr>
              <a:t>المجمعة</a:t>
            </a:r>
            <a:endParaRPr lang="ar-SA" dirty="0">
              <a:cs typeface="Advertising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2987824" y="1412776"/>
          <a:ext cx="583264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ستطيل 5"/>
          <p:cNvSpPr/>
          <p:nvPr/>
        </p:nvSpPr>
        <p:spPr>
          <a:xfrm>
            <a:off x="5436096" y="620688"/>
            <a:ext cx="302433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 smtClean="0">
                <a:cs typeface="AdvertisingBold" pitchFamily="2" charset="-78"/>
              </a:rPr>
              <a:t>الزلفي</a:t>
            </a:r>
            <a:endParaRPr lang="ar-SA" dirty="0">
              <a:cs typeface="Advertising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2987824" y="1412776"/>
          <a:ext cx="583264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ستطيل 5"/>
          <p:cNvSpPr/>
          <p:nvPr/>
        </p:nvSpPr>
        <p:spPr>
          <a:xfrm>
            <a:off x="5436096" y="620688"/>
            <a:ext cx="3024336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cs typeface="AdvertisingBold" pitchFamily="2" charset="-78"/>
              </a:rPr>
              <a:t>الرياض</a:t>
            </a:r>
            <a:endParaRPr lang="ar-SA" dirty="0">
              <a:cs typeface="Advertising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2987824" y="1412776"/>
          <a:ext cx="583264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ستطيل 5"/>
          <p:cNvSpPr/>
          <p:nvPr/>
        </p:nvSpPr>
        <p:spPr>
          <a:xfrm>
            <a:off x="5436096" y="620688"/>
            <a:ext cx="3024336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cs typeface="AdvertisingBold" pitchFamily="2" charset="-78"/>
              </a:rPr>
              <a:t>حفر الباطن</a:t>
            </a:r>
            <a:endParaRPr lang="ar-SA" dirty="0">
              <a:cs typeface="Advertising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/>
          <p:nvPr/>
        </p:nvSpPr>
        <p:spPr>
          <a:xfrm>
            <a:off x="3347864" y="332656"/>
            <a:ext cx="56166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800" dirty="0" smtClean="0">
                <a:solidFill>
                  <a:srgbClr val="FF0000"/>
                </a:solidFill>
                <a:cs typeface="AL-Mateen" pitchFamily="2" charset="-78"/>
              </a:rPr>
              <a:t>رؤيتنا </a:t>
            </a:r>
          </a:p>
          <a:p>
            <a:pPr algn="just"/>
            <a:r>
              <a:rPr lang="ar-SA" sz="2000" dirty="0" smtClean="0">
                <a:cs typeface="AL-Mateen" pitchFamily="2" charset="-78"/>
              </a:rPr>
              <a:t>منارة </a:t>
            </a:r>
            <a:r>
              <a:rPr lang="ar-SA" sz="2000" dirty="0">
                <a:cs typeface="AL-Mateen" pitchFamily="2" charset="-78"/>
              </a:rPr>
              <a:t>لتنمية القدرات الإنتاجية والإبداعية للمجتمع الجامعي </a:t>
            </a:r>
            <a:r>
              <a:rPr lang="ar-SA" sz="2000" dirty="0" smtClean="0">
                <a:cs typeface="AL-Mateen" pitchFamily="2" charset="-78"/>
              </a:rPr>
              <a:t>والمحلي</a:t>
            </a:r>
            <a:endParaRPr lang="ar-SA" sz="2000" dirty="0">
              <a:cs typeface="AL-Mateen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816424" y="1052736"/>
            <a:ext cx="514806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800" dirty="0" smtClean="0">
                <a:solidFill>
                  <a:srgbClr val="FF0000"/>
                </a:solidFill>
                <a:cs typeface="AL-Mateen" pitchFamily="2" charset="-78"/>
              </a:rPr>
              <a:t>رسالتنا </a:t>
            </a:r>
          </a:p>
          <a:p>
            <a:pPr algn="just"/>
            <a:r>
              <a:rPr lang="ar-SA" sz="2000" dirty="0" smtClean="0">
                <a:cs typeface="AL-Mateen" pitchFamily="2" charset="-78"/>
              </a:rPr>
              <a:t>توثيق </a:t>
            </a:r>
            <a:r>
              <a:rPr lang="ar-SA" sz="2000" dirty="0">
                <a:cs typeface="AL-Mateen" pitchFamily="2" charset="-78"/>
              </a:rPr>
              <a:t>الصلة بين الجامعة وكافة فئات المجتمع من خلال تقديم خدمات تعليمية وتدريبية وتقنية واستشارية عالية الجودة للمجتمع الجامعي والمجتمع المحلي من خلال الاستفادة القصوى من كافة إمكانات الجامعة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2786050" y="2764572"/>
            <a:ext cx="6357950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800" dirty="0" smtClean="0">
                <a:solidFill>
                  <a:srgbClr val="FF0000"/>
                </a:solidFill>
                <a:cs typeface="AL-Mateen" pitchFamily="2" charset="-78"/>
              </a:rPr>
              <a:t>أهدافنا</a:t>
            </a:r>
          </a:p>
          <a:p>
            <a:pPr algn="just">
              <a:buFont typeface="Arial" pitchFamily="34" charset="0"/>
              <a:buChar char="•"/>
            </a:pPr>
            <a:r>
              <a:rPr lang="ar-SA" sz="2000" dirty="0" smtClean="0">
                <a:cs typeface="AL-Mateen" pitchFamily="2" charset="-78"/>
              </a:rPr>
              <a:t>إعداد </a:t>
            </a:r>
            <a:r>
              <a:rPr lang="ar-SA" sz="2000" dirty="0">
                <a:cs typeface="AL-Mateen" pitchFamily="2" charset="-78"/>
              </a:rPr>
              <a:t>القوى البشرية، وتطوير معلومات أفراد المجتمع ومعارفهم وسلوكهم.</a:t>
            </a:r>
          </a:p>
          <a:p>
            <a:pPr algn="just">
              <a:buFont typeface="Arial" pitchFamily="34" charset="0"/>
              <a:buChar char="•"/>
            </a:pPr>
            <a:r>
              <a:rPr lang="ar-SA" sz="2000" dirty="0">
                <a:cs typeface="AL-Mateen" pitchFamily="2" charset="-78"/>
              </a:rPr>
              <a:t>الارتقاء بمستوى الكفاءة القيادية وكفاءة الأداء.</a:t>
            </a:r>
          </a:p>
          <a:p>
            <a:pPr algn="just">
              <a:buFont typeface="Arial" pitchFamily="34" charset="0"/>
              <a:buChar char="•"/>
            </a:pPr>
            <a:r>
              <a:rPr lang="ar-SA" sz="2000" dirty="0">
                <a:cs typeface="AL-Mateen" pitchFamily="2" charset="-78"/>
              </a:rPr>
              <a:t>الاطلاع على التغيرات الجديدة، والتقنيات الحديثة وكيفية التعامل معها.</a:t>
            </a:r>
          </a:p>
          <a:p>
            <a:pPr algn="just">
              <a:buFont typeface="Arial" pitchFamily="34" charset="0"/>
              <a:buChar char="•"/>
            </a:pPr>
            <a:r>
              <a:rPr lang="ar-SA" sz="2000" dirty="0">
                <a:cs typeface="AL-Mateen" pitchFamily="2" charset="-78"/>
              </a:rPr>
              <a:t>رفع معدل الأداء وكفايته الإنتاجية لدى أفراد المجتمع</a:t>
            </a:r>
          </a:p>
          <a:p>
            <a:pPr algn="just">
              <a:buFont typeface="Arial" pitchFamily="34" charset="0"/>
              <a:buChar char="•"/>
            </a:pPr>
            <a:r>
              <a:rPr lang="ar-SA" sz="2000" dirty="0" smtClean="0">
                <a:cs typeface="AL-Mateen" pitchFamily="2" charset="-78"/>
              </a:rPr>
              <a:t>تنمية </a:t>
            </a:r>
            <a:r>
              <a:rPr lang="ar-SA" sz="2000" dirty="0">
                <a:cs typeface="AL-Mateen" pitchFamily="2" charset="-78"/>
              </a:rPr>
              <a:t>المعارف والمهارات والاتجاهات.</a:t>
            </a:r>
          </a:p>
          <a:p>
            <a:pPr algn="just">
              <a:buFont typeface="Arial" pitchFamily="34" charset="0"/>
              <a:buChar char="•"/>
            </a:pPr>
            <a:r>
              <a:rPr lang="ar-SA" sz="2000" dirty="0" smtClean="0">
                <a:cs typeface="AL-Mateen" pitchFamily="2" charset="-78"/>
              </a:rPr>
              <a:t>المساعدة </a:t>
            </a:r>
            <a:r>
              <a:rPr lang="ar-SA" sz="2000" dirty="0">
                <a:cs typeface="AL-Mateen" pitchFamily="2" charset="-78"/>
              </a:rPr>
              <a:t>على أداء الأدوار الوظيفية الجديدة.</a:t>
            </a:r>
          </a:p>
          <a:p>
            <a:pPr algn="just">
              <a:buFont typeface="Arial" pitchFamily="34" charset="0"/>
              <a:buChar char="•"/>
            </a:pPr>
            <a:r>
              <a:rPr lang="ar-SA" sz="2000" dirty="0" smtClean="0">
                <a:cs typeface="AL-Mateen" pitchFamily="2" charset="-78"/>
              </a:rPr>
              <a:t>تطوير </a:t>
            </a:r>
            <a:r>
              <a:rPr lang="ar-SA" sz="2000" dirty="0">
                <a:cs typeface="AL-Mateen" pitchFamily="2" charset="-78"/>
              </a:rPr>
              <a:t>المهارات للقيام بالتحسين المستمر في النواحي العملية.</a:t>
            </a:r>
          </a:p>
          <a:p>
            <a:pPr algn="just">
              <a:buFont typeface="Arial" pitchFamily="34" charset="0"/>
              <a:buChar char="•"/>
            </a:pPr>
            <a:r>
              <a:rPr lang="ar-SA" sz="2000" dirty="0" smtClean="0">
                <a:cs typeface="AL-Mateen" pitchFamily="2" charset="-78"/>
              </a:rPr>
              <a:t>تنمية </a:t>
            </a:r>
            <a:r>
              <a:rPr lang="ar-SA" sz="2000" dirty="0">
                <a:cs typeface="AL-Mateen" pitchFamily="2" charset="-78"/>
              </a:rPr>
              <a:t>الشعور بالانتماء للمهنة من خلال برامج التنمية المهنية</a:t>
            </a:r>
          </a:p>
          <a:p>
            <a:pPr algn="just"/>
            <a:endParaRPr lang="ar-SA" sz="2000" dirty="0">
              <a:cs typeface="DTP Naskh S Em" pitchFamily="2" charset="-78"/>
            </a:endParaRPr>
          </a:p>
          <a:p>
            <a:pPr algn="just"/>
            <a:endParaRPr lang="ar-SA" sz="2000" dirty="0">
              <a:cs typeface="DTP Naskh S Em" pitchFamily="2" charset="-78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4" name="صورة 3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19" name="رابط مستقيم 18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رسم تخطيطي 6"/>
          <p:cNvGraphicFramePr/>
          <p:nvPr/>
        </p:nvGraphicFramePr>
        <p:xfrm>
          <a:off x="4572000" y="1872208"/>
          <a:ext cx="2592288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2868488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4572000" y="1872208"/>
          <a:ext cx="2592288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-171400"/>
            <a:ext cx="1776679" cy="1630375"/>
          </a:xfrm>
          <a:prstGeom prst="rect">
            <a:avLst/>
          </a:prstGeom>
          <a:noFill/>
        </p:spPr>
      </p:pic>
      <p:cxnSp>
        <p:nvCxnSpPr>
          <p:cNvPr id="10" name="رابط مستقيم 9"/>
          <p:cNvCxnSpPr/>
          <p:nvPr/>
        </p:nvCxnSpPr>
        <p:spPr>
          <a:xfrm>
            <a:off x="4355976" y="1484784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5624911" y="1095127"/>
            <a:ext cx="294824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cs typeface="AdvertisingBold" pitchFamily="2" charset="-78"/>
              </a:rPr>
              <a:t>التعاملات الإلكترونية</a:t>
            </a:r>
            <a:endParaRPr lang="ar-SA" sz="2400" dirty="0">
              <a:solidFill>
                <a:schemeClr val="accent3">
                  <a:lumMod val="50000"/>
                </a:schemeClr>
              </a:solidFill>
              <a:cs typeface="AdvertisingBold" pitchFamily="2" charset="-78"/>
            </a:endParaRPr>
          </a:p>
        </p:txBody>
      </p:sp>
      <p:pic>
        <p:nvPicPr>
          <p:cNvPr id="18" name="صورة 17"/>
          <p:cNvPicPr/>
          <p:nvPr/>
        </p:nvPicPr>
        <p:blipFill>
          <a:blip r:embed="rId4" cstate="print"/>
          <a:srcRect t="10106" b="3705"/>
          <a:stretch>
            <a:fillRect/>
          </a:stretch>
        </p:blipFill>
        <p:spPr bwMode="auto">
          <a:xfrm>
            <a:off x="3059832" y="1594440"/>
            <a:ext cx="5904656" cy="507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4" name="صورة 3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5" name="رابط مستقيم 4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رسم تخطيطي 6"/>
          <p:cNvGraphicFramePr/>
          <p:nvPr/>
        </p:nvGraphicFramePr>
        <p:xfrm>
          <a:off x="2843808" y="980728"/>
          <a:ext cx="604867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3318669" y="1400174"/>
          <a:ext cx="5213771" cy="42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مجموعة 2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4" name="صورة 3" descr="____-_______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5" name="رابط مستقيم 4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 5"/>
          <p:cNvSpPr/>
          <p:nvPr/>
        </p:nvSpPr>
        <p:spPr>
          <a:xfrm>
            <a:off x="5436096" y="404664"/>
            <a:ext cx="3240360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cs typeface="AL-Mateen" pitchFamily="2" charset="-78"/>
              </a:rPr>
              <a:t>منظومة القيم</a:t>
            </a:r>
            <a:endParaRPr lang="ar-SA" sz="2400" dirty="0"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3483074" y="1535807"/>
          <a:ext cx="5265390" cy="4125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مجموعة 2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4" name="صورة 3" descr="____-_______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5" name="رابط مستقيم 4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 5"/>
          <p:cNvSpPr/>
          <p:nvPr/>
        </p:nvSpPr>
        <p:spPr>
          <a:xfrm>
            <a:off x="5436096" y="404664"/>
            <a:ext cx="3240360" cy="3600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cs typeface="AL-Mateen" pitchFamily="2" charset="-78"/>
              </a:rPr>
              <a:t>منظومة المنطلقات</a:t>
            </a:r>
            <a:endParaRPr lang="ar-SA" sz="2400" dirty="0"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572000" y="2497539"/>
            <a:ext cx="2520280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u="sng" dirty="0" smtClean="0">
                <a:solidFill>
                  <a:schemeClr val="accent3">
                    <a:lumMod val="50000"/>
                  </a:schemeClr>
                </a:solidFill>
                <a:cs typeface="PT Bold Broken" pitchFamily="2" charset="-78"/>
              </a:rPr>
              <a:t>برامجنا</a:t>
            </a:r>
            <a:endParaRPr lang="ar-SA" sz="6600" u="sng" dirty="0">
              <a:solidFill>
                <a:schemeClr val="accent3">
                  <a:lumMod val="50000"/>
                </a:schemeClr>
              </a:solidFill>
              <a:cs typeface="PT Bold Broken" pitchFamily="2" charset="-78"/>
            </a:endParaRPr>
          </a:p>
          <a:p>
            <a:pPr algn="ctr"/>
            <a:endParaRPr lang="ar-SA" sz="2000" dirty="0">
              <a:cs typeface="DTP Naskh S Em" pitchFamily="2" charset="-78"/>
            </a:endParaRPr>
          </a:p>
          <a:p>
            <a:pPr algn="ctr"/>
            <a:endParaRPr lang="ar-SA" sz="2000" dirty="0">
              <a:cs typeface="DTP Naskh S Em" pitchFamily="2" charset="-78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4" name="صورة 3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5" name="رابط مستقيم 4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7" name="صورة 6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8" name="رابط مستقيم 7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رسم تخطيطي 8"/>
          <p:cNvGraphicFramePr/>
          <p:nvPr/>
        </p:nvGraphicFramePr>
        <p:xfrm>
          <a:off x="2786050" y="13572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4" name="صورة 3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5" name="رابط مستقيم 4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رسم تخطيطي 6"/>
          <p:cNvGraphicFramePr/>
          <p:nvPr/>
        </p:nvGraphicFramePr>
        <p:xfrm>
          <a:off x="4572000" y="1872208"/>
          <a:ext cx="2592288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396552" y="1113641"/>
            <a:ext cx="3816424" cy="4835639"/>
            <a:chOff x="-6824" y="1113641"/>
            <a:chExt cx="4362800" cy="4835639"/>
          </a:xfrm>
        </p:grpSpPr>
        <p:pic>
          <p:nvPicPr>
            <p:cNvPr id="3" name="صورة 2" descr="____-______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824" y="1113641"/>
              <a:ext cx="4362800" cy="4835639"/>
            </a:xfrm>
            <a:prstGeom prst="rect">
              <a:avLst/>
            </a:prstGeom>
          </p:spPr>
        </p:pic>
        <p:cxnSp>
          <p:nvCxnSpPr>
            <p:cNvPr id="4" name="رابط مستقيم 3"/>
            <p:cNvCxnSpPr/>
            <p:nvPr/>
          </p:nvCxnSpPr>
          <p:spPr>
            <a:xfrm>
              <a:off x="3635896" y="1124744"/>
              <a:ext cx="0" cy="46805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رسم تخطيطي 4"/>
          <p:cNvGraphicFramePr/>
          <p:nvPr/>
        </p:nvGraphicFramePr>
        <p:xfrm>
          <a:off x="6372200" y="288032"/>
          <a:ext cx="2592288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رسم تخطيطي 5"/>
          <p:cNvGraphicFramePr/>
          <p:nvPr/>
        </p:nvGraphicFramePr>
        <p:xfrm>
          <a:off x="3300536" y="3212976"/>
          <a:ext cx="537592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مستطيل 6"/>
          <p:cNvSpPr/>
          <p:nvPr/>
        </p:nvSpPr>
        <p:spPr>
          <a:xfrm>
            <a:off x="4067944" y="764704"/>
            <a:ext cx="1440160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cs typeface="Arabic Transparent" pitchFamily="2" charset="-78"/>
              </a:rPr>
              <a:t>5</a:t>
            </a:r>
            <a:endParaRPr lang="ar-SA" sz="6000" dirty="0"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461</Words>
  <Application>Microsoft Office PowerPoint</Application>
  <PresentationFormat>عرض على الشاشة (3:4)‏</PresentationFormat>
  <Paragraphs>149</Paragraphs>
  <Slides>34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</vt:vector>
  </TitlesOfParts>
  <Company>ASRAR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LENOVO 3000</dc:creator>
  <cp:lastModifiedBy>m.elnemr</cp:lastModifiedBy>
  <cp:revision>60</cp:revision>
  <dcterms:created xsi:type="dcterms:W3CDTF">2012-10-01T11:57:10Z</dcterms:created>
  <dcterms:modified xsi:type="dcterms:W3CDTF">2013-01-08T09:49:35Z</dcterms:modified>
</cp:coreProperties>
</file>